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9" r:id="rId4"/>
    <p:sldId id="258" r:id="rId5"/>
    <p:sldId id="263" r:id="rId6"/>
    <p:sldId id="281" r:id="rId7"/>
    <p:sldId id="282" r:id="rId8"/>
    <p:sldId id="273" r:id="rId9"/>
    <p:sldId id="277" r:id="rId10"/>
    <p:sldId id="290" r:id="rId11"/>
    <p:sldId id="259" r:id="rId12"/>
    <p:sldId id="264" r:id="rId13"/>
    <p:sldId id="265" r:id="rId14"/>
    <p:sldId id="283" r:id="rId15"/>
    <p:sldId id="284" r:id="rId16"/>
    <p:sldId id="274" r:id="rId17"/>
    <p:sldId id="278" r:id="rId18"/>
    <p:sldId id="291" r:id="rId19"/>
    <p:sldId id="261" r:id="rId20"/>
    <p:sldId id="266" r:id="rId21"/>
    <p:sldId id="285" r:id="rId22"/>
    <p:sldId id="286" r:id="rId23"/>
    <p:sldId id="275" r:id="rId24"/>
    <p:sldId id="279" r:id="rId25"/>
    <p:sldId id="292" r:id="rId26"/>
    <p:sldId id="260" r:id="rId27"/>
    <p:sldId id="267" r:id="rId28"/>
    <p:sldId id="268" r:id="rId29"/>
    <p:sldId id="287" r:id="rId30"/>
    <p:sldId id="294" r:id="rId31"/>
    <p:sldId id="276" r:id="rId32"/>
    <p:sldId id="280" r:id="rId33"/>
    <p:sldId id="293" r:id="rId34"/>
    <p:sldId id="262" r:id="rId35"/>
    <p:sldId id="269" r:id="rId36"/>
    <p:sldId id="270" r:id="rId37"/>
    <p:sldId id="271" r:id="rId38"/>
    <p:sldId id="272" r:id="rId39"/>
    <p:sldId id="288"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62" autoAdjust="0"/>
    <p:restoredTop sz="94660"/>
  </p:normalViewPr>
  <p:slideViewPr>
    <p:cSldViewPr snapToGrid="0">
      <p:cViewPr varScale="1">
        <p:scale>
          <a:sx n="102" d="100"/>
          <a:sy n="102" d="100"/>
        </p:scale>
        <p:origin x="144" y="3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_rels/data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 Id="rId4" Type="http://schemas.openxmlformats.org/officeDocument/2006/relationships/image" Target="../media/image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 Id="rId4" Type="http://schemas.openxmlformats.org/officeDocument/2006/relationships/image" Target="../media/image4.svg"/></Relationships>
</file>

<file path=ppt/diagrams/colors1.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3881DF-107E-4BDA-901A-B9EDE5405F88}" type="doc">
      <dgm:prSet loTypeId="urn:microsoft.com/office/officeart/2018/2/layout/IconCircle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7BCCE27D-E717-48DF-9758-FB72DDCFB986}">
      <dgm:prSet/>
      <dgm:spPr/>
      <dgm:t>
        <a:bodyPr/>
        <a:lstStyle/>
        <a:p>
          <a:r>
            <a:rPr lang="en-US"/>
            <a:t>What kind of food does a vegetarian zombie eat?</a:t>
          </a:r>
        </a:p>
      </dgm:t>
    </dgm:pt>
    <dgm:pt modelId="{6BD3EE85-68F2-43F5-9D2E-B247115E1D28}" type="parTrans" cxnId="{BEBB6ED4-E016-4481-A799-7276F888357E}">
      <dgm:prSet/>
      <dgm:spPr/>
      <dgm:t>
        <a:bodyPr/>
        <a:lstStyle/>
        <a:p>
          <a:endParaRPr lang="en-US"/>
        </a:p>
      </dgm:t>
    </dgm:pt>
    <dgm:pt modelId="{61EA33D5-39B8-4314-8D92-7DACC969CA74}" type="sibTrans" cxnId="{BEBB6ED4-E016-4481-A799-7276F888357E}">
      <dgm:prSet/>
      <dgm:spPr/>
      <dgm:t>
        <a:bodyPr/>
        <a:lstStyle/>
        <a:p>
          <a:endParaRPr lang="en-US"/>
        </a:p>
      </dgm:t>
    </dgm:pt>
    <dgm:pt modelId="{34553512-1AD6-4BF3-849A-46C1CD6ACF8B}">
      <dgm:prSet/>
      <dgm:spPr/>
      <dgm:t>
        <a:bodyPr/>
        <a:lstStyle/>
        <a:p>
          <a:r>
            <a:rPr lang="en-US"/>
            <a:t>GRAAAAAAAINS</a:t>
          </a:r>
        </a:p>
      </dgm:t>
    </dgm:pt>
    <dgm:pt modelId="{32351FDF-254D-41EF-94E1-5484118372E7}" type="parTrans" cxnId="{9647F306-DDED-4210-ADC7-770ACE1C9304}">
      <dgm:prSet/>
      <dgm:spPr/>
      <dgm:t>
        <a:bodyPr/>
        <a:lstStyle/>
        <a:p>
          <a:endParaRPr lang="en-US"/>
        </a:p>
      </dgm:t>
    </dgm:pt>
    <dgm:pt modelId="{3C737B8E-6805-4C84-A103-ACE8D904D584}" type="sibTrans" cxnId="{9647F306-DDED-4210-ADC7-770ACE1C9304}">
      <dgm:prSet/>
      <dgm:spPr/>
      <dgm:t>
        <a:bodyPr/>
        <a:lstStyle/>
        <a:p>
          <a:endParaRPr lang="en-US"/>
        </a:p>
      </dgm:t>
    </dgm:pt>
    <dgm:pt modelId="{3FF3FC3B-09B7-4130-8D98-068B5A3C5F63}" type="pres">
      <dgm:prSet presAssocID="{B63881DF-107E-4BDA-901A-B9EDE5405F88}" presName="root" presStyleCnt="0">
        <dgm:presLayoutVars>
          <dgm:dir/>
          <dgm:resizeHandles val="exact"/>
        </dgm:presLayoutVars>
      </dgm:prSet>
      <dgm:spPr/>
    </dgm:pt>
    <dgm:pt modelId="{C7678998-E6B6-4259-962B-23B21F6880AB}" type="pres">
      <dgm:prSet presAssocID="{B63881DF-107E-4BDA-901A-B9EDE5405F88}" presName="container" presStyleCnt="0">
        <dgm:presLayoutVars>
          <dgm:dir/>
          <dgm:resizeHandles val="exact"/>
        </dgm:presLayoutVars>
      </dgm:prSet>
      <dgm:spPr/>
    </dgm:pt>
    <dgm:pt modelId="{BE2C9563-9826-4C07-AF7C-F0060C9B6876}" type="pres">
      <dgm:prSet presAssocID="{7BCCE27D-E717-48DF-9758-FB72DDCFB986}" presName="compNode" presStyleCnt="0"/>
      <dgm:spPr/>
    </dgm:pt>
    <dgm:pt modelId="{E224421C-85CE-45A6-84F4-BA80A6578A0D}" type="pres">
      <dgm:prSet presAssocID="{7BCCE27D-E717-48DF-9758-FB72DDCFB986}" presName="iconBgRect" presStyleLbl="bgShp" presStyleIdx="0" presStyleCnt="2"/>
      <dgm:spPr/>
    </dgm:pt>
    <dgm:pt modelId="{D547A29F-B5D1-4C27-A08D-B479241985F4}" type="pres">
      <dgm:prSet presAssocID="{7BCCE27D-E717-48DF-9758-FB72DDCFB98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vocado"/>
        </a:ext>
      </dgm:extLst>
    </dgm:pt>
    <dgm:pt modelId="{682D51F1-02A0-4FC3-9F58-28F0C986A191}" type="pres">
      <dgm:prSet presAssocID="{7BCCE27D-E717-48DF-9758-FB72DDCFB986}" presName="spaceRect" presStyleCnt="0"/>
      <dgm:spPr/>
    </dgm:pt>
    <dgm:pt modelId="{579522CA-5252-4CEE-A2E7-E6A21E4D25B2}" type="pres">
      <dgm:prSet presAssocID="{7BCCE27D-E717-48DF-9758-FB72DDCFB986}" presName="textRect" presStyleLbl="revTx" presStyleIdx="0" presStyleCnt="2">
        <dgm:presLayoutVars>
          <dgm:chMax val="1"/>
          <dgm:chPref val="1"/>
        </dgm:presLayoutVars>
      </dgm:prSet>
      <dgm:spPr/>
    </dgm:pt>
    <dgm:pt modelId="{FF5FFFE0-A03F-4451-BB44-F2E51B1A6193}" type="pres">
      <dgm:prSet presAssocID="{61EA33D5-39B8-4314-8D92-7DACC969CA74}" presName="sibTrans" presStyleLbl="sibTrans2D1" presStyleIdx="0" presStyleCnt="0"/>
      <dgm:spPr/>
    </dgm:pt>
    <dgm:pt modelId="{D0926F0A-080B-4925-BCA9-BC63D65D9106}" type="pres">
      <dgm:prSet presAssocID="{34553512-1AD6-4BF3-849A-46C1CD6ACF8B}" presName="compNode" presStyleCnt="0"/>
      <dgm:spPr/>
    </dgm:pt>
    <dgm:pt modelId="{D1FEB0B3-F1E7-4C89-AE0A-9761DB3ED6B5}" type="pres">
      <dgm:prSet presAssocID="{34553512-1AD6-4BF3-849A-46C1CD6ACF8B}" presName="iconBgRect" presStyleLbl="bgShp" presStyleIdx="1" presStyleCnt="2"/>
      <dgm:spPr/>
    </dgm:pt>
    <dgm:pt modelId="{780F8B5E-B2F7-4111-B417-15F2CEB1009C}" type="pres">
      <dgm:prSet presAssocID="{34553512-1AD6-4BF3-849A-46C1CD6ACF8B}"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ind Chime"/>
        </a:ext>
      </dgm:extLst>
    </dgm:pt>
    <dgm:pt modelId="{57079939-8F85-4732-B151-D9D64E7B1543}" type="pres">
      <dgm:prSet presAssocID="{34553512-1AD6-4BF3-849A-46C1CD6ACF8B}" presName="spaceRect" presStyleCnt="0"/>
      <dgm:spPr/>
    </dgm:pt>
    <dgm:pt modelId="{975A61A3-746C-45FC-A98A-00755FC6862F}" type="pres">
      <dgm:prSet presAssocID="{34553512-1AD6-4BF3-849A-46C1CD6ACF8B}" presName="textRect" presStyleLbl="revTx" presStyleIdx="1" presStyleCnt="2">
        <dgm:presLayoutVars>
          <dgm:chMax val="1"/>
          <dgm:chPref val="1"/>
        </dgm:presLayoutVars>
      </dgm:prSet>
      <dgm:spPr/>
    </dgm:pt>
  </dgm:ptLst>
  <dgm:cxnLst>
    <dgm:cxn modelId="{9647F306-DDED-4210-ADC7-770ACE1C9304}" srcId="{B63881DF-107E-4BDA-901A-B9EDE5405F88}" destId="{34553512-1AD6-4BF3-849A-46C1CD6ACF8B}" srcOrd="1" destOrd="0" parTransId="{32351FDF-254D-41EF-94E1-5484118372E7}" sibTransId="{3C737B8E-6805-4C84-A103-ACE8D904D584}"/>
    <dgm:cxn modelId="{0CAB7F41-6FEF-49CD-84A1-0DE1878C52E7}" type="presOf" srcId="{61EA33D5-39B8-4314-8D92-7DACC969CA74}" destId="{FF5FFFE0-A03F-4451-BB44-F2E51B1A6193}" srcOrd="0" destOrd="0" presId="urn:microsoft.com/office/officeart/2018/2/layout/IconCircleList"/>
    <dgm:cxn modelId="{4016C267-C575-421D-9E09-B07545AB4C0D}" type="presOf" srcId="{34553512-1AD6-4BF3-849A-46C1CD6ACF8B}" destId="{975A61A3-746C-45FC-A98A-00755FC6862F}" srcOrd="0" destOrd="0" presId="urn:microsoft.com/office/officeart/2018/2/layout/IconCircleList"/>
    <dgm:cxn modelId="{443546CE-17EA-49A3-9E9C-DE63DBFE5403}" type="presOf" srcId="{B63881DF-107E-4BDA-901A-B9EDE5405F88}" destId="{3FF3FC3B-09B7-4130-8D98-068B5A3C5F63}" srcOrd="0" destOrd="0" presId="urn:microsoft.com/office/officeart/2018/2/layout/IconCircleList"/>
    <dgm:cxn modelId="{BEBB6ED4-E016-4481-A799-7276F888357E}" srcId="{B63881DF-107E-4BDA-901A-B9EDE5405F88}" destId="{7BCCE27D-E717-48DF-9758-FB72DDCFB986}" srcOrd="0" destOrd="0" parTransId="{6BD3EE85-68F2-43F5-9D2E-B247115E1D28}" sibTransId="{61EA33D5-39B8-4314-8D92-7DACC969CA74}"/>
    <dgm:cxn modelId="{A199B1E7-01AD-4BE5-B93B-01536C555E2A}" type="presOf" srcId="{7BCCE27D-E717-48DF-9758-FB72DDCFB986}" destId="{579522CA-5252-4CEE-A2E7-E6A21E4D25B2}" srcOrd="0" destOrd="0" presId="urn:microsoft.com/office/officeart/2018/2/layout/IconCircleList"/>
    <dgm:cxn modelId="{1D231413-5DAF-4D1D-9C7C-8FC5D9CA0A90}" type="presParOf" srcId="{3FF3FC3B-09B7-4130-8D98-068B5A3C5F63}" destId="{C7678998-E6B6-4259-962B-23B21F6880AB}" srcOrd="0" destOrd="0" presId="urn:microsoft.com/office/officeart/2018/2/layout/IconCircleList"/>
    <dgm:cxn modelId="{F159C543-EB1C-4BC2-9A21-2DF439023522}" type="presParOf" srcId="{C7678998-E6B6-4259-962B-23B21F6880AB}" destId="{BE2C9563-9826-4C07-AF7C-F0060C9B6876}" srcOrd="0" destOrd="0" presId="urn:microsoft.com/office/officeart/2018/2/layout/IconCircleList"/>
    <dgm:cxn modelId="{30839CD7-D587-4F8D-98A5-C66EA64EE410}" type="presParOf" srcId="{BE2C9563-9826-4C07-AF7C-F0060C9B6876}" destId="{E224421C-85CE-45A6-84F4-BA80A6578A0D}" srcOrd="0" destOrd="0" presId="urn:microsoft.com/office/officeart/2018/2/layout/IconCircleList"/>
    <dgm:cxn modelId="{DFA474D7-B56D-43F5-976C-E587B321C906}" type="presParOf" srcId="{BE2C9563-9826-4C07-AF7C-F0060C9B6876}" destId="{D547A29F-B5D1-4C27-A08D-B479241985F4}" srcOrd="1" destOrd="0" presId="urn:microsoft.com/office/officeart/2018/2/layout/IconCircleList"/>
    <dgm:cxn modelId="{2B436620-0CB2-454D-8917-D35C4C161898}" type="presParOf" srcId="{BE2C9563-9826-4C07-AF7C-F0060C9B6876}" destId="{682D51F1-02A0-4FC3-9F58-28F0C986A191}" srcOrd="2" destOrd="0" presId="urn:microsoft.com/office/officeart/2018/2/layout/IconCircleList"/>
    <dgm:cxn modelId="{02DE9B9F-9A2B-4216-A2CF-7DE31CB790B3}" type="presParOf" srcId="{BE2C9563-9826-4C07-AF7C-F0060C9B6876}" destId="{579522CA-5252-4CEE-A2E7-E6A21E4D25B2}" srcOrd="3" destOrd="0" presId="urn:microsoft.com/office/officeart/2018/2/layout/IconCircleList"/>
    <dgm:cxn modelId="{159D03E7-33DE-40A5-A3FD-002B832C8EDA}" type="presParOf" srcId="{C7678998-E6B6-4259-962B-23B21F6880AB}" destId="{FF5FFFE0-A03F-4451-BB44-F2E51B1A6193}" srcOrd="1" destOrd="0" presId="urn:microsoft.com/office/officeart/2018/2/layout/IconCircleList"/>
    <dgm:cxn modelId="{2A87F975-6C91-45A0-925B-FEC8E65045AB}" type="presParOf" srcId="{C7678998-E6B6-4259-962B-23B21F6880AB}" destId="{D0926F0A-080B-4925-BCA9-BC63D65D9106}" srcOrd="2" destOrd="0" presId="urn:microsoft.com/office/officeart/2018/2/layout/IconCircleList"/>
    <dgm:cxn modelId="{2D4BA359-74CE-453F-BA44-CCA8CB132E17}" type="presParOf" srcId="{D0926F0A-080B-4925-BCA9-BC63D65D9106}" destId="{D1FEB0B3-F1E7-4C89-AE0A-9761DB3ED6B5}" srcOrd="0" destOrd="0" presId="urn:microsoft.com/office/officeart/2018/2/layout/IconCircleList"/>
    <dgm:cxn modelId="{0895F27C-3B67-4161-846E-C2CCDA7CFCCB}" type="presParOf" srcId="{D0926F0A-080B-4925-BCA9-BC63D65D9106}" destId="{780F8B5E-B2F7-4111-B417-15F2CEB1009C}" srcOrd="1" destOrd="0" presId="urn:microsoft.com/office/officeart/2018/2/layout/IconCircleList"/>
    <dgm:cxn modelId="{929CCB0A-E702-4D21-9F42-1540FA6752B4}" type="presParOf" srcId="{D0926F0A-080B-4925-BCA9-BC63D65D9106}" destId="{57079939-8F85-4732-B151-D9D64E7B1543}" srcOrd="2" destOrd="0" presId="urn:microsoft.com/office/officeart/2018/2/layout/IconCircleList"/>
    <dgm:cxn modelId="{2C7DCB07-52E8-49B7-BF63-3CAAA6241052}" type="presParOf" srcId="{D0926F0A-080B-4925-BCA9-BC63D65D9106}" destId="{975A61A3-746C-45FC-A98A-00755FC6862F}"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8E2FDC-1559-40D7-B280-6FA3FF159E50}" type="doc">
      <dgm:prSet loTypeId="urn:microsoft.com/office/officeart/2005/8/layout/hierarchy3" loCatId="hierarchy" qsTypeId="urn:microsoft.com/office/officeart/2005/8/quickstyle/simple1" qsCatId="simple" csTypeId="urn:microsoft.com/office/officeart/2005/8/colors/colorful1" csCatId="colorful"/>
      <dgm:spPr/>
      <dgm:t>
        <a:bodyPr/>
        <a:lstStyle/>
        <a:p>
          <a:endParaRPr lang="en-US"/>
        </a:p>
      </dgm:t>
    </dgm:pt>
    <dgm:pt modelId="{0718C63C-646E-46BA-B527-2AD5BE7E2F4C}">
      <dgm:prSet/>
      <dgm:spPr/>
      <dgm:t>
        <a:bodyPr/>
        <a:lstStyle/>
        <a:p>
          <a:r>
            <a:rPr lang="en-US"/>
            <a:t>Kid: “Dad, make me a sandwich please!”</a:t>
          </a:r>
        </a:p>
      </dgm:t>
    </dgm:pt>
    <dgm:pt modelId="{E46F6C1F-C7F7-4048-8586-FEB1237350CC}" type="parTrans" cxnId="{58CFF8B3-BAFF-45A4-BBB8-ACFD6D17DBF3}">
      <dgm:prSet/>
      <dgm:spPr/>
      <dgm:t>
        <a:bodyPr/>
        <a:lstStyle/>
        <a:p>
          <a:endParaRPr lang="en-US"/>
        </a:p>
      </dgm:t>
    </dgm:pt>
    <dgm:pt modelId="{05E0D076-6588-4C27-8507-709F9D31E9CB}" type="sibTrans" cxnId="{58CFF8B3-BAFF-45A4-BBB8-ACFD6D17DBF3}">
      <dgm:prSet/>
      <dgm:spPr/>
      <dgm:t>
        <a:bodyPr/>
        <a:lstStyle/>
        <a:p>
          <a:endParaRPr lang="en-US"/>
        </a:p>
      </dgm:t>
    </dgm:pt>
    <dgm:pt modelId="{0471B6BD-9A15-4B20-A924-070258219359}">
      <dgm:prSet/>
      <dgm:spPr/>
      <dgm:t>
        <a:bodyPr/>
        <a:lstStyle/>
        <a:p>
          <a:r>
            <a:rPr lang="en-US"/>
            <a:t>Dad: “Poof! You’re a sandwich!”</a:t>
          </a:r>
        </a:p>
      </dgm:t>
    </dgm:pt>
    <dgm:pt modelId="{373B97DD-6580-4A0F-9B24-7897E674EB7B}" type="parTrans" cxnId="{7FD6145B-4130-487A-8C53-0A8F13738B4E}">
      <dgm:prSet/>
      <dgm:spPr/>
      <dgm:t>
        <a:bodyPr/>
        <a:lstStyle/>
        <a:p>
          <a:endParaRPr lang="en-US"/>
        </a:p>
      </dgm:t>
    </dgm:pt>
    <dgm:pt modelId="{56FF1CAE-0A56-427B-B674-74429D180982}" type="sibTrans" cxnId="{7FD6145B-4130-487A-8C53-0A8F13738B4E}">
      <dgm:prSet/>
      <dgm:spPr/>
      <dgm:t>
        <a:bodyPr/>
        <a:lstStyle/>
        <a:p>
          <a:endParaRPr lang="en-US"/>
        </a:p>
      </dgm:t>
    </dgm:pt>
    <dgm:pt modelId="{CA4F0A9B-8FE9-4C63-994F-904A309F58CA}" type="pres">
      <dgm:prSet presAssocID="{CF8E2FDC-1559-40D7-B280-6FA3FF159E50}" presName="diagram" presStyleCnt="0">
        <dgm:presLayoutVars>
          <dgm:chPref val="1"/>
          <dgm:dir/>
          <dgm:animOne val="branch"/>
          <dgm:animLvl val="lvl"/>
          <dgm:resizeHandles/>
        </dgm:presLayoutVars>
      </dgm:prSet>
      <dgm:spPr/>
    </dgm:pt>
    <dgm:pt modelId="{4EE58805-71B7-43FD-A336-6A5F75C05226}" type="pres">
      <dgm:prSet presAssocID="{0718C63C-646E-46BA-B527-2AD5BE7E2F4C}" presName="root" presStyleCnt="0"/>
      <dgm:spPr/>
    </dgm:pt>
    <dgm:pt modelId="{11D45089-0A93-45B9-9FF7-A1BB8DBD97B8}" type="pres">
      <dgm:prSet presAssocID="{0718C63C-646E-46BA-B527-2AD5BE7E2F4C}" presName="rootComposite" presStyleCnt="0"/>
      <dgm:spPr/>
    </dgm:pt>
    <dgm:pt modelId="{792CD430-FF31-4F1A-A2E0-84F48E0E3CD3}" type="pres">
      <dgm:prSet presAssocID="{0718C63C-646E-46BA-B527-2AD5BE7E2F4C}" presName="rootText" presStyleLbl="node1" presStyleIdx="0" presStyleCnt="2"/>
      <dgm:spPr/>
    </dgm:pt>
    <dgm:pt modelId="{79A84D27-B760-4F8C-9E37-055831AB7A3D}" type="pres">
      <dgm:prSet presAssocID="{0718C63C-646E-46BA-B527-2AD5BE7E2F4C}" presName="rootConnector" presStyleLbl="node1" presStyleIdx="0" presStyleCnt="2"/>
      <dgm:spPr/>
    </dgm:pt>
    <dgm:pt modelId="{512DFFAA-CEFF-43D8-A2A1-B13213406D88}" type="pres">
      <dgm:prSet presAssocID="{0718C63C-646E-46BA-B527-2AD5BE7E2F4C}" presName="childShape" presStyleCnt="0"/>
      <dgm:spPr/>
    </dgm:pt>
    <dgm:pt modelId="{D4429523-6183-4FAD-97A6-26A94898CA88}" type="pres">
      <dgm:prSet presAssocID="{0471B6BD-9A15-4B20-A924-070258219359}" presName="root" presStyleCnt="0"/>
      <dgm:spPr/>
    </dgm:pt>
    <dgm:pt modelId="{A0CE9CEE-5347-435F-AA4C-FC5DDD236B1B}" type="pres">
      <dgm:prSet presAssocID="{0471B6BD-9A15-4B20-A924-070258219359}" presName="rootComposite" presStyleCnt="0"/>
      <dgm:spPr/>
    </dgm:pt>
    <dgm:pt modelId="{E2BD8704-2024-4C47-88AC-627EAFB042CC}" type="pres">
      <dgm:prSet presAssocID="{0471B6BD-9A15-4B20-A924-070258219359}" presName="rootText" presStyleLbl="node1" presStyleIdx="1" presStyleCnt="2"/>
      <dgm:spPr/>
    </dgm:pt>
    <dgm:pt modelId="{E0905895-F164-4F3F-A863-B39A87E19587}" type="pres">
      <dgm:prSet presAssocID="{0471B6BD-9A15-4B20-A924-070258219359}" presName="rootConnector" presStyleLbl="node1" presStyleIdx="1" presStyleCnt="2"/>
      <dgm:spPr/>
    </dgm:pt>
    <dgm:pt modelId="{658292C4-FCD3-49FF-9DE7-6B1D8B43ADBA}" type="pres">
      <dgm:prSet presAssocID="{0471B6BD-9A15-4B20-A924-070258219359}" presName="childShape" presStyleCnt="0"/>
      <dgm:spPr/>
    </dgm:pt>
  </dgm:ptLst>
  <dgm:cxnLst>
    <dgm:cxn modelId="{ED193A0B-B69E-4BCF-BE59-F373998B5209}" type="presOf" srcId="{0718C63C-646E-46BA-B527-2AD5BE7E2F4C}" destId="{79A84D27-B760-4F8C-9E37-055831AB7A3D}" srcOrd="1" destOrd="0" presId="urn:microsoft.com/office/officeart/2005/8/layout/hierarchy3"/>
    <dgm:cxn modelId="{7FD6145B-4130-487A-8C53-0A8F13738B4E}" srcId="{CF8E2FDC-1559-40D7-B280-6FA3FF159E50}" destId="{0471B6BD-9A15-4B20-A924-070258219359}" srcOrd="1" destOrd="0" parTransId="{373B97DD-6580-4A0F-9B24-7897E674EB7B}" sibTransId="{56FF1CAE-0A56-427B-B674-74429D180982}"/>
    <dgm:cxn modelId="{E548F842-3C87-4DED-AC94-3C846D8A2526}" type="presOf" srcId="{CF8E2FDC-1559-40D7-B280-6FA3FF159E50}" destId="{CA4F0A9B-8FE9-4C63-994F-904A309F58CA}" srcOrd="0" destOrd="0" presId="urn:microsoft.com/office/officeart/2005/8/layout/hierarchy3"/>
    <dgm:cxn modelId="{0903F74C-B532-40FB-93B1-15031E607791}" type="presOf" srcId="{0471B6BD-9A15-4B20-A924-070258219359}" destId="{E0905895-F164-4F3F-A863-B39A87E19587}" srcOrd="1" destOrd="0" presId="urn:microsoft.com/office/officeart/2005/8/layout/hierarchy3"/>
    <dgm:cxn modelId="{D1109C7A-CBA5-4643-9697-FE50EC3CBDFD}" type="presOf" srcId="{0718C63C-646E-46BA-B527-2AD5BE7E2F4C}" destId="{792CD430-FF31-4F1A-A2E0-84F48E0E3CD3}" srcOrd="0" destOrd="0" presId="urn:microsoft.com/office/officeart/2005/8/layout/hierarchy3"/>
    <dgm:cxn modelId="{58CFF8B3-BAFF-45A4-BBB8-ACFD6D17DBF3}" srcId="{CF8E2FDC-1559-40D7-B280-6FA3FF159E50}" destId="{0718C63C-646E-46BA-B527-2AD5BE7E2F4C}" srcOrd="0" destOrd="0" parTransId="{E46F6C1F-C7F7-4048-8586-FEB1237350CC}" sibTransId="{05E0D076-6588-4C27-8507-709F9D31E9CB}"/>
    <dgm:cxn modelId="{21DD72BE-0986-4AA2-BE9D-9E6E63C06C4E}" type="presOf" srcId="{0471B6BD-9A15-4B20-A924-070258219359}" destId="{E2BD8704-2024-4C47-88AC-627EAFB042CC}" srcOrd="0" destOrd="0" presId="urn:microsoft.com/office/officeart/2005/8/layout/hierarchy3"/>
    <dgm:cxn modelId="{AF761D80-D03A-437F-B1E0-D33BA7659A40}" type="presParOf" srcId="{CA4F0A9B-8FE9-4C63-994F-904A309F58CA}" destId="{4EE58805-71B7-43FD-A336-6A5F75C05226}" srcOrd="0" destOrd="0" presId="urn:microsoft.com/office/officeart/2005/8/layout/hierarchy3"/>
    <dgm:cxn modelId="{C000302E-C3E1-46B7-88CD-527472922724}" type="presParOf" srcId="{4EE58805-71B7-43FD-A336-6A5F75C05226}" destId="{11D45089-0A93-45B9-9FF7-A1BB8DBD97B8}" srcOrd="0" destOrd="0" presId="urn:microsoft.com/office/officeart/2005/8/layout/hierarchy3"/>
    <dgm:cxn modelId="{C4ABE0EE-4FA6-46DC-8CFC-937BCF65D650}" type="presParOf" srcId="{11D45089-0A93-45B9-9FF7-A1BB8DBD97B8}" destId="{792CD430-FF31-4F1A-A2E0-84F48E0E3CD3}" srcOrd="0" destOrd="0" presId="urn:microsoft.com/office/officeart/2005/8/layout/hierarchy3"/>
    <dgm:cxn modelId="{1632213A-8750-4F61-896A-529ECA328812}" type="presParOf" srcId="{11D45089-0A93-45B9-9FF7-A1BB8DBD97B8}" destId="{79A84D27-B760-4F8C-9E37-055831AB7A3D}" srcOrd="1" destOrd="0" presId="urn:microsoft.com/office/officeart/2005/8/layout/hierarchy3"/>
    <dgm:cxn modelId="{54949DB8-EF09-4BB5-9857-0E6CF8849501}" type="presParOf" srcId="{4EE58805-71B7-43FD-A336-6A5F75C05226}" destId="{512DFFAA-CEFF-43D8-A2A1-B13213406D88}" srcOrd="1" destOrd="0" presId="urn:microsoft.com/office/officeart/2005/8/layout/hierarchy3"/>
    <dgm:cxn modelId="{D8A77528-F4C1-43A3-9BE7-4950A8609F2E}" type="presParOf" srcId="{CA4F0A9B-8FE9-4C63-994F-904A309F58CA}" destId="{D4429523-6183-4FAD-97A6-26A94898CA88}" srcOrd="1" destOrd="0" presId="urn:microsoft.com/office/officeart/2005/8/layout/hierarchy3"/>
    <dgm:cxn modelId="{970DD59C-C89A-4965-A1BE-186D239E367D}" type="presParOf" srcId="{D4429523-6183-4FAD-97A6-26A94898CA88}" destId="{A0CE9CEE-5347-435F-AA4C-FC5DDD236B1B}" srcOrd="0" destOrd="0" presId="urn:microsoft.com/office/officeart/2005/8/layout/hierarchy3"/>
    <dgm:cxn modelId="{32C66F50-D9BB-4702-B4A9-B51F3A0129F1}" type="presParOf" srcId="{A0CE9CEE-5347-435F-AA4C-FC5DDD236B1B}" destId="{E2BD8704-2024-4C47-88AC-627EAFB042CC}" srcOrd="0" destOrd="0" presId="urn:microsoft.com/office/officeart/2005/8/layout/hierarchy3"/>
    <dgm:cxn modelId="{37B77F16-7CB7-42E1-A94A-64E325F8ABFF}" type="presParOf" srcId="{A0CE9CEE-5347-435F-AA4C-FC5DDD236B1B}" destId="{E0905895-F164-4F3F-A863-B39A87E19587}" srcOrd="1" destOrd="0" presId="urn:microsoft.com/office/officeart/2005/8/layout/hierarchy3"/>
    <dgm:cxn modelId="{34A6D2A7-AF42-482F-A61A-C5F5BBC98179}" type="presParOf" srcId="{D4429523-6183-4FAD-97A6-26A94898CA88}" destId="{658292C4-FCD3-49FF-9DE7-6B1D8B43ADBA}"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C8A0CCC-2803-4420-9319-662DF3C2DC0F}"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AEAA116A-825F-493C-A350-78F4C3D1ABE7}">
      <dgm:prSet/>
      <dgm:spPr/>
      <dgm:t>
        <a:bodyPr/>
        <a:lstStyle/>
        <a:p>
          <a:r>
            <a:rPr lang="en-US"/>
            <a:t>Why did the invisible man reject his latest job offer?</a:t>
          </a:r>
        </a:p>
      </dgm:t>
    </dgm:pt>
    <dgm:pt modelId="{A61276FF-3203-4BE5-ABEE-71F9DC88E200}" type="parTrans" cxnId="{5B3C9B59-81D7-43DA-9A0C-AF058B253D72}">
      <dgm:prSet/>
      <dgm:spPr/>
      <dgm:t>
        <a:bodyPr/>
        <a:lstStyle/>
        <a:p>
          <a:endParaRPr lang="en-US"/>
        </a:p>
      </dgm:t>
    </dgm:pt>
    <dgm:pt modelId="{BB61FDBF-05CD-4FEE-ACF2-9D526D40851C}" type="sibTrans" cxnId="{5B3C9B59-81D7-43DA-9A0C-AF058B253D72}">
      <dgm:prSet/>
      <dgm:spPr/>
      <dgm:t>
        <a:bodyPr/>
        <a:lstStyle/>
        <a:p>
          <a:endParaRPr lang="en-US"/>
        </a:p>
      </dgm:t>
    </dgm:pt>
    <dgm:pt modelId="{C74C5DBA-64B9-40B9-9F81-48A4ED968D92}">
      <dgm:prSet/>
      <dgm:spPr/>
      <dgm:t>
        <a:bodyPr/>
        <a:lstStyle/>
        <a:p>
          <a:r>
            <a:rPr lang="en-US"/>
            <a:t>He couldn’t see himself doing it.</a:t>
          </a:r>
        </a:p>
      </dgm:t>
    </dgm:pt>
    <dgm:pt modelId="{3B753AB3-9B3C-4F44-A221-C50E28B59D80}" type="parTrans" cxnId="{2DE5CA91-4320-4F41-8BE8-9AF73018978F}">
      <dgm:prSet/>
      <dgm:spPr/>
      <dgm:t>
        <a:bodyPr/>
        <a:lstStyle/>
        <a:p>
          <a:endParaRPr lang="en-US"/>
        </a:p>
      </dgm:t>
    </dgm:pt>
    <dgm:pt modelId="{74192641-F231-4B65-9800-AC3EE934CB63}" type="sibTrans" cxnId="{2DE5CA91-4320-4F41-8BE8-9AF73018978F}">
      <dgm:prSet/>
      <dgm:spPr/>
      <dgm:t>
        <a:bodyPr/>
        <a:lstStyle/>
        <a:p>
          <a:endParaRPr lang="en-US"/>
        </a:p>
      </dgm:t>
    </dgm:pt>
    <dgm:pt modelId="{3DB26811-BBD1-440C-B48C-EA97F52D3E4A}" type="pres">
      <dgm:prSet presAssocID="{AC8A0CCC-2803-4420-9319-662DF3C2DC0F}" presName="diagram" presStyleCnt="0">
        <dgm:presLayoutVars>
          <dgm:dir/>
          <dgm:resizeHandles val="exact"/>
        </dgm:presLayoutVars>
      </dgm:prSet>
      <dgm:spPr/>
    </dgm:pt>
    <dgm:pt modelId="{11D61E42-E6E0-4763-9DCC-B8C407996C93}" type="pres">
      <dgm:prSet presAssocID="{AEAA116A-825F-493C-A350-78F4C3D1ABE7}" presName="node" presStyleLbl="node1" presStyleIdx="0" presStyleCnt="2">
        <dgm:presLayoutVars>
          <dgm:bulletEnabled val="1"/>
        </dgm:presLayoutVars>
      </dgm:prSet>
      <dgm:spPr/>
    </dgm:pt>
    <dgm:pt modelId="{C691A8A2-2B49-4103-A408-E3B62AC05BE5}" type="pres">
      <dgm:prSet presAssocID="{BB61FDBF-05CD-4FEE-ACF2-9D526D40851C}" presName="sibTrans" presStyleCnt="0"/>
      <dgm:spPr/>
    </dgm:pt>
    <dgm:pt modelId="{73A2CC9D-3F52-436F-B93F-918A0D826973}" type="pres">
      <dgm:prSet presAssocID="{C74C5DBA-64B9-40B9-9F81-48A4ED968D92}" presName="node" presStyleLbl="node1" presStyleIdx="1" presStyleCnt="2">
        <dgm:presLayoutVars>
          <dgm:bulletEnabled val="1"/>
        </dgm:presLayoutVars>
      </dgm:prSet>
      <dgm:spPr/>
    </dgm:pt>
  </dgm:ptLst>
  <dgm:cxnLst>
    <dgm:cxn modelId="{8FB7B506-C26A-4B1D-B439-119F85A87C66}" type="presOf" srcId="{C74C5DBA-64B9-40B9-9F81-48A4ED968D92}" destId="{73A2CC9D-3F52-436F-B93F-918A0D826973}" srcOrd="0" destOrd="0" presId="urn:microsoft.com/office/officeart/2005/8/layout/default"/>
    <dgm:cxn modelId="{182A9E3C-3125-4A85-8D59-A911CEF46393}" type="presOf" srcId="{AC8A0CCC-2803-4420-9319-662DF3C2DC0F}" destId="{3DB26811-BBD1-440C-B48C-EA97F52D3E4A}" srcOrd="0" destOrd="0" presId="urn:microsoft.com/office/officeart/2005/8/layout/default"/>
    <dgm:cxn modelId="{5B3C9B59-81D7-43DA-9A0C-AF058B253D72}" srcId="{AC8A0CCC-2803-4420-9319-662DF3C2DC0F}" destId="{AEAA116A-825F-493C-A350-78F4C3D1ABE7}" srcOrd="0" destOrd="0" parTransId="{A61276FF-3203-4BE5-ABEE-71F9DC88E200}" sibTransId="{BB61FDBF-05CD-4FEE-ACF2-9D526D40851C}"/>
    <dgm:cxn modelId="{2DE5CA91-4320-4F41-8BE8-9AF73018978F}" srcId="{AC8A0CCC-2803-4420-9319-662DF3C2DC0F}" destId="{C74C5DBA-64B9-40B9-9F81-48A4ED968D92}" srcOrd="1" destOrd="0" parTransId="{3B753AB3-9B3C-4F44-A221-C50E28B59D80}" sibTransId="{74192641-F231-4B65-9800-AC3EE934CB63}"/>
    <dgm:cxn modelId="{1047729B-64AB-45FB-A95B-5C681B1405ED}" type="presOf" srcId="{AEAA116A-825F-493C-A350-78F4C3D1ABE7}" destId="{11D61E42-E6E0-4763-9DCC-B8C407996C93}" srcOrd="0" destOrd="0" presId="urn:microsoft.com/office/officeart/2005/8/layout/default"/>
    <dgm:cxn modelId="{7048EE9A-453F-475C-8C1B-50051E6E10D0}" type="presParOf" srcId="{3DB26811-BBD1-440C-B48C-EA97F52D3E4A}" destId="{11D61E42-E6E0-4763-9DCC-B8C407996C93}" srcOrd="0" destOrd="0" presId="urn:microsoft.com/office/officeart/2005/8/layout/default"/>
    <dgm:cxn modelId="{E028DB6A-7700-4071-888C-7DEA81DD1C36}" type="presParOf" srcId="{3DB26811-BBD1-440C-B48C-EA97F52D3E4A}" destId="{C691A8A2-2B49-4103-A408-E3B62AC05BE5}" srcOrd="1" destOrd="0" presId="urn:microsoft.com/office/officeart/2005/8/layout/default"/>
    <dgm:cxn modelId="{CFFA1FA5-33A7-4630-85DC-E3EF45D7E6B0}" type="presParOf" srcId="{3DB26811-BBD1-440C-B48C-EA97F52D3E4A}" destId="{73A2CC9D-3F52-436F-B93F-918A0D826973}"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87FBF3F-7180-43A4-A20C-1EE82C57D010}"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51371089-0830-4AA5-8A7F-877F256E4464}">
      <dgm:prSet/>
      <dgm:spPr/>
      <dgm:t>
        <a:bodyPr/>
        <a:lstStyle/>
        <a:p>
          <a:r>
            <a:rPr lang="en-US"/>
            <a:t>Cashier: “Would you like your milk in a bag?”</a:t>
          </a:r>
        </a:p>
      </dgm:t>
    </dgm:pt>
    <dgm:pt modelId="{F9AD202F-C9F2-420A-A884-A0538F9B3D4E}" type="parTrans" cxnId="{EC934BE5-F4C2-4A52-B42E-4DCA242C5A8A}">
      <dgm:prSet/>
      <dgm:spPr/>
      <dgm:t>
        <a:bodyPr/>
        <a:lstStyle/>
        <a:p>
          <a:endParaRPr lang="en-US"/>
        </a:p>
      </dgm:t>
    </dgm:pt>
    <dgm:pt modelId="{1958E5DC-EB35-44AE-85F8-8B8A82A760AB}" type="sibTrans" cxnId="{EC934BE5-F4C2-4A52-B42E-4DCA242C5A8A}">
      <dgm:prSet/>
      <dgm:spPr/>
      <dgm:t>
        <a:bodyPr/>
        <a:lstStyle/>
        <a:p>
          <a:endParaRPr lang="en-US"/>
        </a:p>
      </dgm:t>
    </dgm:pt>
    <dgm:pt modelId="{BD048E1B-C133-43A8-9D41-B6FCCE59551B}">
      <dgm:prSet/>
      <dgm:spPr/>
      <dgm:t>
        <a:bodyPr/>
        <a:lstStyle/>
        <a:p>
          <a:r>
            <a:rPr lang="en-US"/>
            <a:t>Dad: “No, I’d like it in the carton please!”</a:t>
          </a:r>
        </a:p>
      </dgm:t>
    </dgm:pt>
    <dgm:pt modelId="{CAE327F0-0492-4642-B8E9-452051C6AD0C}" type="parTrans" cxnId="{897C8E54-91FC-446B-8117-AE536475F57A}">
      <dgm:prSet/>
      <dgm:spPr/>
      <dgm:t>
        <a:bodyPr/>
        <a:lstStyle/>
        <a:p>
          <a:endParaRPr lang="en-US"/>
        </a:p>
      </dgm:t>
    </dgm:pt>
    <dgm:pt modelId="{2838714E-9B12-49A8-9664-186188A062EC}" type="sibTrans" cxnId="{897C8E54-91FC-446B-8117-AE536475F57A}">
      <dgm:prSet/>
      <dgm:spPr/>
      <dgm:t>
        <a:bodyPr/>
        <a:lstStyle/>
        <a:p>
          <a:endParaRPr lang="en-US"/>
        </a:p>
      </dgm:t>
    </dgm:pt>
    <dgm:pt modelId="{5A0491B5-800D-47F6-9915-D7B266B0EBAA}" type="pres">
      <dgm:prSet presAssocID="{387FBF3F-7180-43A4-A20C-1EE82C57D010}" presName="linear" presStyleCnt="0">
        <dgm:presLayoutVars>
          <dgm:animLvl val="lvl"/>
          <dgm:resizeHandles val="exact"/>
        </dgm:presLayoutVars>
      </dgm:prSet>
      <dgm:spPr/>
    </dgm:pt>
    <dgm:pt modelId="{28552ABA-15E4-4C42-BCAF-CC83B725D475}" type="pres">
      <dgm:prSet presAssocID="{51371089-0830-4AA5-8A7F-877F256E4464}" presName="parentText" presStyleLbl="node1" presStyleIdx="0" presStyleCnt="2">
        <dgm:presLayoutVars>
          <dgm:chMax val="0"/>
          <dgm:bulletEnabled val="1"/>
        </dgm:presLayoutVars>
      </dgm:prSet>
      <dgm:spPr/>
    </dgm:pt>
    <dgm:pt modelId="{48FE1EBE-307B-4ADA-8E11-779B5FB12E7D}" type="pres">
      <dgm:prSet presAssocID="{1958E5DC-EB35-44AE-85F8-8B8A82A760AB}" presName="spacer" presStyleCnt="0"/>
      <dgm:spPr/>
    </dgm:pt>
    <dgm:pt modelId="{1076C5CF-73F0-417A-A496-BDBA467CB70C}" type="pres">
      <dgm:prSet presAssocID="{BD048E1B-C133-43A8-9D41-B6FCCE59551B}" presName="parentText" presStyleLbl="node1" presStyleIdx="1" presStyleCnt="2">
        <dgm:presLayoutVars>
          <dgm:chMax val="0"/>
          <dgm:bulletEnabled val="1"/>
        </dgm:presLayoutVars>
      </dgm:prSet>
      <dgm:spPr/>
    </dgm:pt>
  </dgm:ptLst>
  <dgm:cxnLst>
    <dgm:cxn modelId="{D056AD44-15F2-49F2-B0E7-02FE2D658D97}" type="presOf" srcId="{BD048E1B-C133-43A8-9D41-B6FCCE59551B}" destId="{1076C5CF-73F0-417A-A496-BDBA467CB70C}" srcOrd="0" destOrd="0" presId="urn:microsoft.com/office/officeart/2005/8/layout/vList2"/>
    <dgm:cxn modelId="{897C8E54-91FC-446B-8117-AE536475F57A}" srcId="{387FBF3F-7180-43A4-A20C-1EE82C57D010}" destId="{BD048E1B-C133-43A8-9D41-B6FCCE59551B}" srcOrd="1" destOrd="0" parTransId="{CAE327F0-0492-4642-B8E9-452051C6AD0C}" sibTransId="{2838714E-9B12-49A8-9664-186188A062EC}"/>
    <dgm:cxn modelId="{DD7480B8-C3A1-4AD5-8A3C-02F2CC162E67}" type="presOf" srcId="{387FBF3F-7180-43A4-A20C-1EE82C57D010}" destId="{5A0491B5-800D-47F6-9915-D7B266B0EBAA}" srcOrd="0" destOrd="0" presId="urn:microsoft.com/office/officeart/2005/8/layout/vList2"/>
    <dgm:cxn modelId="{A686BDBE-8D78-48B9-B60C-612B8B23DE37}" type="presOf" srcId="{51371089-0830-4AA5-8A7F-877F256E4464}" destId="{28552ABA-15E4-4C42-BCAF-CC83B725D475}" srcOrd="0" destOrd="0" presId="urn:microsoft.com/office/officeart/2005/8/layout/vList2"/>
    <dgm:cxn modelId="{EC934BE5-F4C2-4A52-B42E-4DCA242C5A8A}" srcId="{387FBF3F-7180-43A4-A20C-1EE82C57D010}" destId="{51371089-0830-4AA5-8A7F-877F256E4464}" srcOrd="0" destOrd="0" parTransId="{F9AD202F-C9F2-420A-A884-A0538F9B3D4E}" sibTransId="{1958E5DC-EB35-44AE-85F8-8B8A82A760AB}"/>
    <dgm:cxn modelId="{EE9B01CD-20D0-4B13-A261-3EFC401BF445}" type="presParOf" srcId="{5A0491B5-800D-47F6-9915-D7B266B0EBAA}" destId="{28552ABA-15E4-4C42-BCAF-CC83B725D475}" srcOrd="0" destOrd="0" presId="urn:microsoft.com/office/officeart/2005/8/layout/vList2"/>
    <dgm:cxn modelId="{B2D7FC5E-260F-4E76-9DAF-7C1665036161}" type="presParOf" srcId="{5A0491B5-800D-47F6-9915-D7B266B0EBAA}" destId="{48FE1EBE-307B-4ADA-8E11-779B5FB12E7D}" srcOrd="1" destOrd="0" presId="urn:microsoft.com/office/officeart/2005/8/layout/vList2"/>
    <dgm:cxn modelId="{F3A83205-A99B-4E9D-B36A-9F6A627B6756}" type="presParOf" srcId="{5A0491B5-800D-47F6-9915-D7B266B0EBAA}" destId="{1076C5CF-73F0-417A-A496-BDBA467CB70C}"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24421C-85CE-45A6-84F4-BA80A6578A0D}">
      <dsp:nvSpPr>
        <dsp:cNvPr id="0" name=""/>
        <dsp:cNvSpPr/>
      </dsp:nvSpPr>
      <dsp:spPr>
        <a:xfrm>
          <a:off x="212335" y="1508314"/>
          <a:ext cx="1335915" cy="133591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47A29F-B5D1-4C27-A08D-B479241985F4}">
      <dsp:nvSpPr>
        <dsp:cNvPr id="0" name=""/>
        <dsp:cNvSpPr/>
      </dsp:nvSpPr>
      <dsp:spPr>
        <a:xfrm>
          <a:off x="492877" y="1788856"/>
          <a:ext cx="774830" cy="774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79522CA-5252-4CEE-A2E7-E6A21E4D25B2}">
      <dsp:nvSpPr>
        <dsp:cNvPr id="0" name=""/>
        <dsp:cNvSpPr/>
      </dsp:nvSpPr>
      <dsp:spPr>
        <a:xfrm>
          <a:off x="1834517" y="1508314"/>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a:t>What kind of food does a vegetarian zombie eat?</a:t>
          </a:r>
        </a:p>
      </dsp:txBody>
      <dsp:txXfrm>
        <a:off x="1834517" y="1508314"/>
        <a:ext cx="3148942" cy="1335915"/>
      </dsp:txXfrm>
    </dsp:sp>
    <dsp:sp modelId="{D1FEB0B3-F1E7-4C89-AE0A-9761DB3ED6B5}">
      <dsp:nvSpPr>
        <dsp:cNvPr id="0" name=""/>
        <dsp:cNvSpPr/>
      </dsp:nvSpPr>
      <dsp:spPr>
        <a:xfrm>
          <a:off x="5532139" y="1508314"/>
          <a:ext cx="1335915" cy="133591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0F8B5E-B2F7-4111-B417-15F2CEB1009C}">
      <dsp:nvSpPr>
        <dsp:cNvPr id="0" name=""/>
        <dsp:cNvSpPr/>
      </dsp:nvSpPr>
      <dsp:spPr>
        <a:xfrm>
          <a:off x="5812681" y="1788856"/>
          <a:ext cx="774830" cy="774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75A61A3-746C-45FC-A98A-00755FC6862F}">
      <dsp:nvSpPr>
        <dsp:cNvPr id="0" name=""/>
        <dsp:cNvSpPr/>
      </dsp:nvSpPr>
      <dsp:spPr>
        <a:xfrm>
          <a:off x="7154322" y="1508314"/>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a:t>GRAAAAAAAINS</a:t>
          </a:r>
        </a:p>
      </dsp:txBody>
      <dsp:txXfrm>
        <a:off x="7154322" y="1508314"/>
        <a:ext cx="3148942" cy="13359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2CD430-FF31-4F1A-A2E0-84F48E0E3CD3}">
      <dsp:nvSpPr>
        <dsp:cNvPr id="0" name=""/>
        <dsp:cNvSpPr/>
      </dsp:nvSpPr>
      <dsp:spPr>
        <a:xfrm>
          <a:off x="1331" y="835814"/>
          <a:ext cx="4846589" cy="242329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7155" tIns="64770" rIns="97155" bIns="64770" numCol="1" spcCol="1270" anchor="ctr" anchorCtr="0">
          <a:noAutofit/>
        </a:bodyPr>
        <a:lstStyle/>
        <a:p>
          <a:pPr marL="0" lvl="0" indent="0" algn="ctr" defTabSz="2266950">
            <a:lnSpc>
              <a:spcPct val="90000"/>
            </a:lnSpc>
            <a:spcBef>
              <a:spcPct val="0"/>
            </a:spcBef>
            <a:spcAft>
              <a:spcPct val="35000"/>
            </a:spcAft>
            <a:buNone/>
          </a:pPr>
          <a:r>
            <a:rPr lang="en-US" sz="5100" kern="1200"/>
            <a:t>Kid: “Dad, make me a sandwich please!”</a:t>
          </a:r>
        </a:p>
      </dsp:txBody>
      <dsp:txXfrm>
        <a:off x="72307" y="906790"/>
        <a:ext cx="4704637" cy="2281342"/>
      </dsp:txXfrm>
    </dsp:sp>
    <dsp:sp modelId="{E2BD8704-2024-4C47-88AC-627EAFB042CC}">
      <dsp:nvSpPr>
        <dsp:cNvPr id="0" name=""/>
        <dsp:cNvSpPr/>
      </dsp:nvSpPr>
      <dsp:spPr>
        <a:xfrm>
          <a:off x="6059568" y="835814"/>
          <a:ext cx="4846589" cy="242329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7155" tIns="64770" rIns="97155" bIns="64770" numCol="1" spcCol="1270" anchor="ctr" anchorCtr="0">
          <a:noAutofit/>
        </a:bodyPr>
        <a:lstStyle/>
        <a:p>
          <a:pPr marL="0" lvl="0" indent="0" algn="ctr" defTabSz="2266950">
            <a:lnSpc>
              <a:spcPct val="90000"/>
            </a:lnSpc>
            <a:spcBef>
              <a:spcPct val="0"/>
            </a:spcBef>
            <a:spcAft>
              <a:spcPct val="35000"/>
            </a:spcAft>
            <a:buNone/>
          </a:pPr>
          <a:r>
            <a:rPr lang="en-US" sz="5100" kern="1200"/>
            <a:t>Dad: “Poof! You’re a sandwich!”</a:t>
          </a:r>
        </a:p>
      </dsp:txBody>
      <dsp:txXfrm>
        <a:off x="6130544" y="906790"/>
        <a:ext cx="4704637" cy="22813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D61E42-E6E0-4763-9DCC-B8C407996C93}">
      <dsp:nvSpPr>
        <dsp:cNvPr id="0" name=""/>
        <dsp:cNvSpPr/>
      </dsp:nvSpPr>
      <dsp:spPr>
        <a:xfrm>
          <a:off x="1331" y="489629"/>
          <a:ext cx="5192774" cy="311566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n-US" sz="4900" kern="1200"/>
            <a:t>Why did the invisible man reject his latest job offer?</a:t>
          </a:r>
        </a:p>
      </dsp:txBody>
      <dsp:txXfrm>
        <a:off x="1331" y="489629"/>
        <a:ext cx="5192774" cy="3115664"/>
      </dsp:txXfrm>
    </dsp:sp>
    <dsp:sp modelId="{73A2CC9D-3F52-436F-B93F-918A0D826973}">
      <dsp:nvSpPr>
        <dsp:cNvPr id="0" name=""/>
        <dsp:cNvSpPr/>
      </dsp:nvSpPr>
      <dsp:spPr>
        <a:xfrm>
          <a:off x="5713383" y="489629"/>
          <a:ext cx="5192774" cy="311566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n-US" sz="4900" kern="1200"/>
            <a:t>He couldn’t see himself doing it.</a:t>
          </a:r>
        </a:p>
      </dsp:txBody>
      <dsp:txXfrm>
        <a:off x="5713383" y="489629"/>
        <a:ext cx="5192774" cy="31156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552ABA-15E4-4C42-BCAF-CC83B725D475}">
      <dsp:nvSpPr>
        <dsp:cNvPr id="0" name=""/>
        <dsp:cNvSpPr/>
      </dsp:nvSpPr>
      <dsp:spPr>
        <a:xfrm>
          <a:off x="0" y="27681"/>
          <a:ext cx="10907490" cy="19492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l" defTabSz="2178050">
            <a:lnSpc>
              <a:spcPct val="90000"/>
            </a:lnSpc>
            <a:spcBef>
              <a:spcPct val="0"/>
            </a:spcBef>
            <a:spcAft>
              <a:spcPct val="35000"/>
            </a:spcAft>
            <a:buNone/>
          </a:pPr>
          <a:r>
            <a:rPr lang="en-US" sz="4900" kern="1200"/>
            <a:t>Cashier: “Would you like your milk in a bag?”</a:t>
          </a:r>
        </a:p>
      </dsp:txBody>
      <dsp:txXfrm>
        <a:off x="95153" y="122834"/>
        <a:ext cx="10717184" cy="1758914"/>
      </dsp:txXfrm>
    </dsp:sp>
    <dsp:sp modelId="{1076C5CF-73F0-417A-A496-BDBA467CB70C}">
      <dsp:nvSpPr>
        <dsp:cNvPr id="0" name=""/>
        <dsp:cNvSpPr/>
      </dsp:nvSpPr>
      <dsp:spPr>
        <a:xfrm>
          <a:off x="0" y="2118021"/>
          <a:ext cx="10907490" cy="194922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l" defTabSz="2178050">
            <a:lnSpc>
              <a:spcPct val="90000"/>
            </a:lnSpc>
            <a:spcBef>
              <a:spcPct val="0"/>
            </a:spcBef>
            <a:spcAft>
              <a:spcPct val="35000"/>
            </a:spcAft>
            <a:buNone/>
          </a:pPr>
          <a:r>
            <a:rPr lang="en-US" sz="4900" kern="1200"/>
            <a:t>Dad: “No, I’d like it in the carton please!”</a:t>
          </a:r>
        </a:p>
      </dsp:txBody>
      <dsp:txXfrm>
        <a:off x="95153" y="2213174"/>
        <a:ext cx="10717184" cy="1758914"/>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50184-413F-4159-909A-EE5BF289A2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54F29027-0637-4AFA-88EF-210C0D550E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303E35ED-D622-4EC4-8ED8-71EE6587AA6B}"/>
              </a:ext>
            </a:extLst>
          </p:cNvPr>
          <p:cNvSpPr>
            <a:spLocks noGrp="1"/>
          </p:cNvSpPr>
          <p:nvPr>
            <p:ph type="dt" sz="half" idx="10"/>
          </p:nvPr>
        </p:nvSpPr>
        <p:spPr/>
        <p:txBody>
          <a:bodyPr/>
          <a:lstStyle/>
          <a:p>
            <a:fld id="{643AB144-CC16-4F41-B449-C8BC11B2AF90}" type="datetimeFigureOut">
              <a:rPr lang="en-CA" smtClean="0"/>
              <a:t>2020-03-30</a:t>
            </a:fld>
            <a:endParaRPr lang="en-CA"/>
          </a:p>
        </p:txBody>
      </p:sp>
      <p:sp>
        <p:nvSpPr>
          <p:cNvPr id="5" name="Footer Placeholder 4">
            <a:extLst>
              <a:ext uri="{FF2B5EF4-FFF2-40B4-BE49-F238E27FC236}">
                <a16:creationId xmlns:a16="http://schemas.microsoft.com/office/drawing/2014/main" id="{F9A933C3-9975-458C-8BF4-AECC6BA813D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434F3F2-0592-450E-8014-9750D6316159}"/>
              </a:ext>
            </a:extLst>
          </p:cNvPr>
          <p:cNvSpPr>
            <a:spLocks noGrp="1"/>
          </p:cNvSpPr>
          <p:nvPr>
            <p:ph type="sldNum" sz="quarter" idx="12"/>
          </p:nvPr>
        </p:nvSpPr>
        <p:spPr/>
        <p:txBody>
          <a:bodyPr/>
          <a:lstStyle/>
          <a:p>
            <a:fld id="{8DD5E148-30F3-4D6B-97C3-761C5EB8D77E}" type="slidenum">
              <a:rPr lang="en-CA" smtClean="0"/>
              <a:t>‹#›</a:t>
            </a:fld>
            <a:endParaRPr lang="en-CA"/>
          </a:p>
        </p:txBody>
      </p:sp>
    </p:spTree>
    <p:extLst>
      <p:ext uri="{BB962C8B-B14F-4D97-AF65-F5344CB8AC3E}">
        <p14:creationId xmlns:p14="http://schemas.microsoft.com/office/powerpoint/2010/main" val="3563527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C9DF7-D74F-48A1-938B-3D1018F341EE}"/>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C83CCC40-EA8B-40CF-9B50-7EE2D8FF08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25D8DEA-A01D-4B0F-BCDF-2A6E903C276B}"/>
              </a:ext>
            </a:extLst>
          </p:cNvPr>
          <p:cNvSpPr>
            <a:spLocks noGrp="1"/>
          </p:cNvSpPr>
          <p:nvPr>
            <p:ph type="dt" sz="half" idx="10"/>
          </p:nvPr>
        </p:nvSpPr>
        <p:spPr/>
        <p:txBody>
          <a:bodyPr/>
          <a:lstStyle/>
          <a:p>
            <a:fld id="{643AB144-CC16-4F41-B449-C8BC11B2AF90}" type="datetimeFigureOut">
              <a:rPr lang="en-CA" smtClean="0"/>
              <a:t>2020-03-30</a:t>
            </a:fld>
            <a:endParaRPr lang="en-CA"/>
          </a:p>
        </p:txBody>
      </p:sp>
      <p:sp>
        <p:nvSpPr>
          <p:cNvPr id="5" name="Footer Placeholder 4">
            <a:extLst>
              <a:ext uri="{FF2B5EF4-FFF2-40B4-BE49-F238E27FC236}">
                <a16:creationId xmlns:a16="http://schemas.microsoft.com/office/drawing/2014/main" id="{E42598C3-0681-4B02-A215-C1088ABF826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6C34B17-FD2E-4E01-B68F-3A358CB185A3}"/>
              </a:ext>
            </a:extLst>
          </p:cNvPr>
          <p:cNvSpPr>
            <a:spLocks noGrp="1"/>
          </p:cNvSpPr>
          <p:nvPr>
            <p:ph type="sldNum" sz="quarter" idx="12"/>
          </p:nvPr>
        </p:nvSpPr>
        <p:spPr/>
        <p:txBody>
          <a:bodyPr/>
          <a:lstStyle/>
          <a:p>
            <a:fld id="{8DD5E148-30F3-4D6B-97C3-761C5EB8D77E}" type="slidenum">
              <a:rPr lang="en-CA" smtClean="0"/>
              <a:t>‹#›</a:t>
            </a:fld>
            <a:endParaRPr lang="en-CA"/>
          </a:p>
        </p:txBody>
      </p:sp>
    </p:spTree>
    <p:extLst>
      <p:ext uri="{BB962C8B-B14F-4D97-AF65-F5344CB8AC3E}">
        <p14:creationId xmlns:p14="http://schemas.microsoft.com/office/powerpoint/2010/main" val="3117325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3A9C1F-9C2F-4648-B422-4581ADDE56C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20C07388-1995-4A4D-8C57-38CB05578C9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E4AC865-59A9-4B2C-94C2-89FCCFCB20A1}"/>
              </a:ext>
            </a:extLst>
          </p:cNvPr>
          <p:cNvSpPr>
            <a:spLocks noGrp="1"/>
          </p:cNvSpPr>
          <p:nvPr>
            <p:ph type="dt" sz="half" idx="10"/>
          </p:nvPr>
        </p:nvSpPr>
        <p:spPr/>
        <p:txBody>
          <a:bodyPr/>
          <a:lstStyle/>
          <a:p>
            <a:fld id="{643AB144-CC16-4F41-B449-C8BC11B2AF90}" type="datetimeFigureOut">
              <a:rPr lang="en-CA" smtClean="0"/>
              <a:t>2020-03-30</a:t>
            </a:fld>
            <a:endParaRPr lang="en-CA"/>
          </a:p>
        </p:txBody>
      </p:sp>
      <p:sp>
        <p:nvSpPr>
          <p:cNvPr id="5" name="Footer Placeholder 4">
            <a:extLst>
              <a:ext uri="{FF2B5EF4-FFF2-40B4-BE49-F238E27FC236}">
                <a16:creationId xmlns:a16="http://schemas.microsoft.com/office/drawing/2014/main" id="{E00960F7-A8BD-47A0-BF06-959DD3220D7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CD07492-B9C6-47FE-A9EA-56A53533B2D2}"/>
              </a:ext>
            </a:extLst>
          </p:cNvPr>
          <p:cNvSpPr>
            <a:spLocks noGrp="1"/>
          </p:cNvSpPr>
          <p:nvPr>
            <p:ph type="sldNum" sz="quarter" idx="12"/>
          </p:nvPr>
        </p:nvSpPr>
        <p:spPr/>
        <p:txBody>
          <a:bodyPr/>
          <a:lstStyle/>
          <a:p>
            <a:fld id="{8DD5E148-30F3-4D6B-97C3-761C5EB8D77E}" type="slidenum">
              <a:rPr lang="en-CA" smtClean="0"/>
              <a:t>‹#›</a:t>
            </a:fld>
            <a:endParaRPr lang="en-CA"/>
          </a:p>
        </p:txBody>
      </p:sp>
    </p:spTree>
    <p:extLst>
      <p:ext uri="{BB962C8B-B14F-4D97-AF65-F5344CB8AC3E}">
        <p14:creationId xmlns:p14="http://schemas.microsoft.com/office/powerpoint/2010/main" val="402468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72A63-BA17-4054-A1FC-239F10A2ACC7}"/>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8850ACB0-21AD-4A22-8F53-A372A2A894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766D723-CC08-4508-91D5-C78BDD605691}"/>
              </a:ext>
            </a:extLst>
          </p:cNvPr>
          <p:cNvSpPr>
            <a:spLocks noGrp="1"/>
          </p:cNvSpPr>
          <p:nvPr>
            <p:ph type="dt" sz="half" idx="10"/>
          </p:nvPr>
        </p:nvSpPr>
        <p:spPr/>
        <p:txBody>
          <a:bodyPr/>
          <a:lstStyle/>
          <a:p>
            <a:fld id="{643AB144-CC16-4F41-B449-C8BC11B2AF90}" type="datetimeFigureOut">
              <a:rPr lang="en-CA" smtClean="0"/>
              <a:t>2020-03-30</a:t>
            </a:fld>
            <a:endParaRPr lang="en-CA"/>
          </a:p>
        </p:txBody>
      </p:sp>
      <p:sp>
        <p:nvSpPr>
          <p:cNvPr id="5" name="Footer Placeholder 4">
            <a:extLst>
              <a:ext uri="{FF2B5EF4-FFF2-40B4-BE49-F238E27FC236}">
                <a16:creationId xmlns:a16="http://schemas.microsoft.com/office/drawing/2014/main" id="{8E9AA9F4-EF08-43E2-9278-1F4B4CD2FAF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8FC2CF4-D4A6-4C38-9FB3-BFD0633D376B}"/>
              </a:ext>
            </a:extLst>
          </p:cNvPr>
          <p:cNvSpPr>
            <a:spLocks noGrp="1"/>
          </p:cNvSpPr>
          <p:nvPr>
            <p:ph type="sldNum" sz="quarter" idx="12"/>
          </p:nvPr>
        </p:nvSpPr>
        <p:spPr/>
        <p:txBody>
          <a:bodyPr/>
          <a:lstStyle/>
          <a:p>
            <a:fld id="{8DD5E148-30F3-4D6B-97C3-761C5EB8D77E}" type="slidenum">
              <a:rPr lang="en-CA" smtClean="0"/>
              <a:t>‹#›</a:t>
            </a:fld>
            <a:endParaRPr lang="en-CA"/>
          </a:p>
        </p:txBody>
      </p:sp>
    </p:spTree>
    <p:extLst>
      <p:ext uri="{BB962C8B-B14F-4D97-AF65-F5344CB8AC3E}">
        <p14:creationId xmlns:p14="http://schemas.microsoft.com/office/powerpoint/2010/main" val="927512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519CA-86EC-4267-AFF7-B2619381B6D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79214289-3F22-40E4-85BF-D06DF93697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4A731FD-FC2F-4A5D-A0B8-BE51A9C723FA}"/>
              </a:ext>
            </a:extLst>
          </p:cNvPr>
          <p:cNvSpPr>
            <a:spLocks noGrp="1"/>
          </p:cNvSpPr>
          <p:nvPr>
            <p:ph type="dt" sz="half" idx="10"/>
          </p:nvPr>
        </p:nvSpPr>
        <p:spPr/>
        <p:txBody>
          <a:bodyPr/>
          <a:lstStyle/>
          <a:p>
            <a:fld id="{643AB144-CC16-4F41-B449-C8BC11B2AF90}" type="datetimeFigureOut">
              <a:rPr lang="en-CA" smtClean="0"/>
              <a:t>2020-03-30</a:t>
            </a:fld>
            <a:endParaRPr lang="en-CA"/>
          </a:p>
        </p:txBody>
      </p:sp>
      <p:sp>
        <p:nvSpPr>
          <p:cNvPr id="5" name="Footer Placeholder 4">
            <a:extLst>
              <a:ext uri="{FF2B5EF4-FFF2-40B4-BE49-F238E27FC236}">
                <a16:creationId xmlns:a16="http://schemas.microsoft.com/office/drawing/2014/main" id="{4076C05A-79B5-45D7-8154-98919B186F5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A9089CC-29ED-4FC3-84EE-24071283E20C}"/>
              </a:ext>
            </a:extLst>
          </p:cNvPr>
          <p:cNvSpPr>
            <a:spLocks noGrp="1"/>
          </p:cNvSpPr>
          <p:nvPr>
            <p:ph type="sldNum" sz="quarter" idx="12"/>
          </p:nvPr>
        </p:nvSpPr>
        <p:spPr/>
        <p:txBody>
          <a:bodyPr/>
          <a:lstStyle/>
          <a:p>
            <a:fld id="{8DD5E148-30F3-4D6B-97C3-761C5EB8D77E}" type="slidenum">
              <a:rPr lang="en-CA" smtClean="0"/>
              <a:t>‹#›</a:t>
            </a:fld>
            <a:endParaRPr lang="en-CA"/>
          </a:p>
        </p:txBody>
      </p:sp>
    </p:spTree>
    <p:extLst>
      <p:ext uri="{BB962C8B-B14F-4D97-AF65-F5344CB8AC3E}">
        <p14:creationId xmlns:p14="http://schemas.microsoft.com/office/powerpoint/2010/main" val="1317175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79618-51B6-496F-A7B7-B3E1D02632DF}"/>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0A5381F6-BE95-422A-9752-9482A8A1AE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516A1FCB-F811-4982-8EA8-833158665A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C7B0132A-3F48-4F4F-8977-508369C1833B}"/>
              </a:ext>
            </a:extLst>
          </p:cNvPr>
          <p:cNvSpPr>
            <a:spLocks noGrp="1"/>
          </p:cNvSpPr>
          <p:nvPr>
            <p:ph type="dt" sz="half" idx="10"/>
          </p:nvPr>
        </p:nvSpPr>
        <p:spPr/>
        <p:txBody>
          <a:bodyPr/>
          <a:lstStyle/>
          <a:p>
            <a:fld id="{643AB144-CC16-4F41-B449-C8BC11B2AF90}" type="datetimeFigureOut">
              <a:rPr lang="en-CA" smtClean="0"/>
              <a:t>2020-03-30</a:t>
            </a:fld>
            <a:endParaRPr lang="en-CA"/>
          </a:p>
        </p:txBody>
      </p:sp>
      <p:sp>
        <p:nvSpPr>
          <p:cNvPr id="6" name="Footer Placeholder 5">
            <a:extLst>
              <a:ext uri="{FF2B5EF4-FFF2-40B4-BE49-F238E27FC236}">
                <a16:creationId xmlns:a16="http://schemas.microsoft.com/office/drawing/2014/main" id="{139CEBAE-BD4A-47B6-BDC6-7524F1B41274}"/>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3D32D4E8-CC37-41EB-8BBD-11658F3BABC4}"/>
              </a:ext>
            </a:extLst>
          </p:cNvPr>
          <p:cNvSpPr>
            <a:spLocks noGrp="1"/>
          </p:cNvSpPr>
          <p:nvPr>
            <p:ph type="sldNum" sz="quarter" idx="12"/>
          </p:nvPr>
        </p:nvSpPr>
        <p:spPr/>
        <p:txBody>
          <a:bodyPr/>
          <a:lstStyle/>
          <a:p>
            <a:fld id="{8DD5E148-30F3-4D6B-97C3-761C5EB8D77E}" type="slidenum">
              <a:rPr lang="en-CA" smtClean="0"/>
              <a:t>‹#›</a:t>
            </a:fld>
            <a:endParaRPr lang="en-CA"/>
          </a:p>
        </p:txBody>
      </p:sp>
    </p:spTree>
    <p:extLst>
      <p:ext uri="{BB962C8B-B14F-4D97-AF65-F5344CB8AC3E}">
        <p14:creationId xmlns:p14="http://schemas.microsoft.com/office/powerpoint/2010/main" val="2653429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01412-A9C5-459B-94AA-E40248F3F528}"/>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A9CB9E83-7254-4B71-BD14-DFD59790E4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B69DD7A-318E-4073-BBA3-79548C02AC9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30AF69B6-ABCD-418F-AA9D-5F45AC5DDE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3E92B3A-C2EE-4044-8A63-3A90082C466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AA21EEF3-B91D-4E99-BF6C-53DA07CBF4D9}"/>
              </a:ext>
            </a:extLst>
          </p:cNvPr>
          <p:cNvSpPr>
            <a:spLocks noGrp="1"/>
          </p:cNvSpPr>
          <p:nvPr>
            <p:ph type="dt" sz="half" idx="10"/>
          </p:nvPr>
        </p:nvSpPr>
        <p:spPr/>
        <p:txBody>
          <a:bodyPr/>
          <a:lstStyle/>
          <a:p>
            <a:fld id="{643AB144-CC16-4F41-B449-C8BC11B2AF90}" type="datetimeFigureOut">
              <a:rPr lang="en-CA" smtClean="0"/>
              <a:t>2020-03-30</a:t>
            </a:fld>
            <a:endParaRPr lang="en-CA"/>
          </a:p>
        </p:txBody>
      </p:sp>
      <p:sp>
        <p:nvSpPr>
          <p:cNvPr id="8" name="Footer Placeholder 7">
            <a:extLst>
              <a:ext uri="{FF2B5EF4-FFF2-40B4-BE49-F238E27FC236}">
                <a16:creationId xmlns:a16="http://schemas.microsoft.com/office/drawing/2014/main" id="{2219A227-D5C9-4500-BF69-5ECDB877AA59}"/>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0807BD32-24F4-498D-8E5B-F745E9188ED8}"/>
              </a:ext>
            </a:extLst>
          </p:cNvPr>
          <p:cNvSpPr>
            <a:spLocks noGrp="1"/>
          </p:cNvSpPr>
          <p:nvPr>
            <p:ph type="sldNum" sz="quarter" idx="12"/>
          </p:nvPr>
        </p:nvSpPr>
        <p:spPr/>
        <p:txBody>
          <a:bodyPr/>
          <a:lstStyle/>
          <a:p>
            <a:fld id="{8DD5E148-30F3-4D6B-97C3-761C5EB8D77E}" type="slidenum">
              <a:rPr lang="en-CA" smtClean="0"/>
              <a:t>‹#›</a:t>
            </a:fld>
            <a:endParaRPr lang="en-CA"/>
          </a:p>
        </p:txBody>
      </p:sp>
    </p:spTree>
    <p:extLst>
      <p:ext uri="{BB962C8B-B14F-4D97-AF65-F5344CB8AC3E}">
        <p14:creationId xmlns:p14="http://schemas.microsoft.com/office/powerpoint/2010/main" val="3526979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4A430-4DC1-4121-80C9-BB9B6CC81D28}"/>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C5FF925A-B05E-4BAF-B7EA-87CA83BC1AB8}"/>
              </a:ext>
            </a:extLst>
          </p:cNvPr>
          <p:cNvSpPr>
            <a:spLocks noGrp="1"/>
          </p:cNvSpPr>
          <p:nvPr>
            <p:ph type="dt" sz="half" idx="10"/>
          </p:nvPr>
        </p:nvSpPr>
        <p:spPr/>
        <p:txBody>
          <a:bodyPr/>
          <a:lstStyle/>
          <a:p>
            <a:fld id="{643AB144-CC16-4F41-B449-C8BC11B2AF90}" type="datetimeFigureOut">
              <a:rPr lang="en-CA" smtClean="0"/>
              <a:t>2020-03-30</a:t>
            </a:fld>
            <a:endParaRPr lang="en-CA"/>
          </a:p>
        </p:txBody>
      </p:sp>
      <p:sp>
        <p:nvSpPr>
          <p:cNvPr id="4" name="Footer Placeholder 3">
            <a:extLst>
              <a:ext uri="{FF2B5EF4-FFF2-40B4-BE49-F238E27FC236}">
                <a16:creationId xmlns:a16="http://schemas.microsoft.com/office/drawing/2014/main" id="{640431A3-C927-416A-8B75-9CEA0B2E2655}"/>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909F98F9-80DC-4CF8-A06E-F55E14DF62EF}"/>
              </a:ext>
            </a:extLst>
          </p:cNvPr>
          <p:cNvSpPr>
            <a:spLocks noGrp="1"/>
          </p:cNvSpPr>
          <p:nvPr>
            <p:ph type="sldNum" sz="quarter" idx="12"/>
          </p:nvPr>
        </p:nvSpPr>
        <p:spPr/>
        <p:txBody>
          <a:bodyPr/>
          <a:lstStyle/>
          <a:p>
            <a:fld id="{8DD5E148-30F3-4D6B-97C3-761C5EB8D77E}" type="slidenum">
              <a:rPr lang="en-CA" smtClean="0"/>
              <a:t>‹#›</a:t>
            </a:fld>
            <a:endParaRPr lang="en-CA"/>
          </a:p>
        </p:txBody>
      </p:sp>
    </p:spTree>
    <p:extLst>
      <p:ext uri="{BB962C8B-B14F-4D97-AF65-F5344CB8AC3E}">
        <p14:creationId xmlns:p14="http://schemas.microsoft.com/office/powerpoint/2010/main" val="762035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8C2474-C185-4AA1-9D3A-8820D85F47C1}"/>
              </a:ext>
            </a:extLst>
          </p:cNvPr>
          <p:cNvSpPr>
            <a:spLocks noGrp="1"/>
          </p:cNvSpPr>
          <p:nvPr>
            <p:ph type="dt" sz="half" idx="10"/>
          </p:nvPr>
        </p:nvSpPr>
        <p:spPr/>
        <p:txBody>
          <a:bodyPr/>
          <a:lstStyle/>
          <a:p>
            <a:fld id="{643AB144-CC16-4F41-B449-C8BC11B2AF90}" type="datetimeFigureOut">
              <a:rPr lang="en-CA" smtClean="0"/>
              <a:t>2020-03-30</a:t>
            </a:fld>
            <a:endParaRPr lang="en-CA"/>
          </a:p>
        </p:txBody>
      </p:sp>
      <p:sp>
        <p:nvSpPr>
          <p:cNvPr id="3" name="Footer Placeholder 2">
            <a:extLst>
              <a:ext uri="{FF2B5EF4-FFF2-40B4-BE49-F238E27FC236}">
                <a16:creationId xmlns:a16="http://schemas.microsoft.com/office/drawing/2014/main" id="{B84F66BF-EB83-4A21-B87F-6A07B95E1686}"/>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79781849-F576-41CC-89D9-57D27CBC106E}"/>
              </a:ext>
            </a:extLst>
          </p:cNvPr>
          <p:cNvSpPr>
            <a:spLocks noGrp="1"/>
          </p:cNvSpPr>
          <p:nvPr>
            <p:ph type="sldNum" sz="quarter" idx="12"/>
          </p:nvPr>
        </p:nvSpPr>
        <p:spPr/>
        <p:txBody>
          <a:bodyPr/>
          <a:lstStyle/>
          <a:p>
            <a:fld id="{8DD5E148-30F3-4D6B-97C3-761C5EB8D77E}" type="slidenum">
              <a:rPr lang="en-CA" smtClean="0"/>
              <a:t>‹#›</a:t>
            </a:fld>
            <a:endParaRPr lang="en-CA"/>
          </a:p>
        </p:txBody>
      </p:sp>
    </p:spTree>
    <p:extLst>
      <p:ext uri="{BB962C8B-B14F-4D97-AF65-F5344CB8AC3E}">
        <p14:creationId xmlns:p14="http://schemas.microsoft.com/office/powerpoint/2010/main" val="3824498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BCD3D-5309-4CF0-AE15-94D428D0FE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6589A87F-3C28-498F-8DA8-8BCA10F6D7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6B4E3044-0FCD-46A7-9488-51B6597E0B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8B2D19-BBF4-4EF9-AE25-20887DBC4B13}"/>
              </a:ext>
            </a:extLst>
          </p:cNvPr>
          <p:cNvSpPr>
            <a:spLocks noGrp="1"/>
          </p:cNvSpPr>
          <p:nvPr>
            <p:ph type="dt" sz="half" idx="10"/>
          </p:nvPr>
        </p:nvSpPr>
        <p:spPr/>
        <p:txBody>
          <a:bodyPr/>
          <a:lstStyle/>
          <a:p>
            <a:fld id="{643AB144-CC16-4F41-B449-C8BC11B2AF90}" type="datetimeFigureOut">
              <a:rPr lang="en-CA" smtClean="0"/>
              <a:t>2020-03-30</a:t>
            </a:fld>
            <a:endParaRPr lang="en-CA"/>
          </a:p>
        </p:txBody>
      </p:sp>
      <p:sp>
        <p:nvSpPr>
          <p:cNvPr id="6" name="Footer Placeholder 5">
            <a:extLst>
              <a:ext uri="{FF2B5EF4-FFF2-40B4-BE49-F238E27FC236}">
                <a16:creationId xmlns:a16="http://schemas.microsoft.com/office/drawing/2014/main" id="{4EFE536F-932D-43BC-B4F2-158356B48E2F}"/>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1653AE72-DC67-44F6-AF32-E436B51CC2AB}"/>
              </a:ext>
            </a:extLst>
          </p:cNvPr>
          <p:cNvSpPr>
            <a:spLocks noGrp="1"/>
          </p:cNvSpPr>
          <p:nvPr>
            <p:ph type="sldNum" sz="quarter" idx="12"/>
          </p:nvPr>
        </p:nvSpPr>
        <p:spPr/>
        <p:txBody>
          <a:bodyPr/>
          <a:lstStyle/>
          <a:p>
            <a:fld id="{8DD5E148-30F3-4D6B-97C3-761C5EB8D77E}" type="slidenum">
              <a:rPr lang="en-CA" smtClean="0"/>
              <a:t>‹#›</a:t>
            </a:fld>
            <a:endParaRPr lang="en-CA"/>
          </a:p>
        </p:txBody>
      </p:sp>
    </p:spTree>
    <p:extLst>
      <p:ext uri="{BB962C8B-B14F-4D97-AF65-F5344CB8AC3E}">
        <p14:creationId xmlns:p14="http://schemas.microsoft.com/office/powerpoint/2010/main" val="3040041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01883-956C-44F5-8F19-3038E64A8B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4D83B211-0423-44AE-8C47-DEC06CF973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0B3AA570-98F5-493B-B394-B291FCE78E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DA7222-951B-4110-9A01-B67A56CE03BF}"/>
              </a:ext>
            </a:extLst>
          </p:cNvPr>
          <p:cNvSpPr>
            <a:spLocks noGrp="1"/>
          </p:cNvSpPr>
          <p:nvPr>
            <p:ph type="dt" sz="half" idx="10"/>
          </p:nvPr>
        </p:nvSpPr>
        <p:spPr/>
        <p:txBody>
          <a:bodyPr/>
          <a:lstStyle/>
          <a:p>
            <a:fld id="{643AB144-CC16-4F41-B449-C8BC11B2AF90}" type="datetimeFigureOut">
              <a:rPr lang="en-CA" smtClean="0"/>
              <a:t>2020-03-30</a:t>
            </a:fld>
            <a:endParaRPr lang="en-CA"/>
          </a:p>
        </p:txBody>
      </p:sp>
      <p:sp>
        <p:nvSpPr>
          <p:cNvPr id="6" name="Footer Placeholder 5">
            <a:extLst>
              <a:ext uri="{FF2B5EF4-FFF2-40B4-BE49-F238E27FC236}">
                <a16:creationId xmlns:a16="http://schemas.microsoft.com/office/drawing/2014/main" id="{C68A191A-2865-49E7-ADBA-4FDD522E4299}"/>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61196939-EE25-4E32-B8B6-B570D7ADC98B}"/>
              </a:ext>
            </a:extLst>
          </p:cNvPr>
          <p:cNvSpPr>
            <a:spLocks noGrp="1"/>
          </p:cNvSpPr>
          <p:nvPr>
            <p:ph type="sldNum" sz="quarter" idx="12"/>
          </p:nvPr>
        </p:nvSpPr>
        <p:spPr/>
        <p:txBody>
          <a:bodyPr/>
          <a:lstStyle/>
          <a:p>
            <a:fld id="{8DD5E148-30F3-4D6B-97C3-761C5EB8D77E}" type="slidenum">
              <a:rPr lang="en-CA" smtClean="0"/>
              <a:t>‹#›</a:t>
            </a:fld>
            <a:endParaRPr lang="en-CA"/>
          </a:p>
        </p:txBody>
      </p:sp>
    </p:spTree>
    <p:extLst>
      <p:ext uri="{BB962C8B-B14F-4D97-AF65-F5344CB8AC3E}">
        <p14:creationId xmlns:p14="http://schemas.microsoft.com/office/powerpoint/2010/main" val="2939256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887C07-3C79-4C78-914A-63CF127FF9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F727A9E8-E3ED-41BB-B512-F7D052A27C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796ECD8-DD2A-420E-8262-E3EE6045C0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3AB144-CC16-4F41-B449-C8BC11B2AF90}" type="datetimeFigureOut">
              <a:rPr lang="en-CA" smtClean="0"/>
              <a:t>2020-03-30</a:t>
            </a:fld>
            <a:endParaRPr lang="en-CA"/>
          </a:p>
        </p:txBody>
      </p:sp>
      <p:sp>
        <p:nvSpPr>
          <p:cNvPr id="5" name="Footer Placeholder 4">
            <a:extLst>
              <a:ext uri="{FF2B5EF4-FFF2-40B4-BE49-F238E27FC236}">
                <a16:creationId xmlns:a16="http://schemas.microsoft.com/office/drawing/2014/main" id="{8CDB34FB-E2AD-4A1F-9D82-88EF3151DF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B2C019ED-5DA9-4063-882A-D05EB1223B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D5E148-30F3-4D6B-97C3-761C5EB8D77E}" type="slidenum">
              <a:rPr lang="en-CA" smtClean="0"/>
              <a:t>‹#›</a:t>
            </a:fld>
            <a:endParaRPr lang="en-CA"/>
          </a:p>
        </p:txBody>
      </p:sp>
    </p:spTree>
    <p:extLst>
      <p:ext uri="{BB962C8B-B14F-4D97-AF65-F5344CB8AC3E}">
        <p14:creationId xmlns:p14="http://schemas.microsoft.com/office/powerpoint/2010/main" val="35766190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hyperlink" Target="http://www.jesse45s.weebly.co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2" Type="http://schemas.openxmlformats.org/officeDocument/2006/relationships/hyperlink" Target="http://www.jesse45s.weebly.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2" Type="http://schemas.openxmlformats.org/officeDocument/2006/relationships/hyperlink" Target="http://www.jesse45s.weebly.com/"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math-aids.com/Time/Time_Worksheets_Adding.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hyperlink" Target="http://www.bbbpress.com/2017/01/drama-game-ninja-star-baby-kitten-angry-chihuahua/"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commons.wikimedia.org/wiki/File:Laughing_(59303979).jpg"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www.jesse45s.weebly.com/"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www.sheppardsoftware.com/mathgames/time/mathman_time_elapsed.ht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jesse45s.weebly.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isWwIwtAn8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cKbmvLv-FRo"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8FE45E9-AA59-4F3D-924D-0F92C9355690}"/>
              </a:ext>
            </a:extLst>
          </p:cNvPr>
          <p:cNvSpPr>
            <a:spLocks noGrp="1"/>
          </p:cNvSpPr>
          <p:nvPr>
            <p:ph type="ctrTitle"/>
          </p:nvPr>
        </p:nvSpPr>
        <p:spPr>
          <a:xfrm>
            <a:off x="1524003" y="1999615"/>
            <a:ext cx="9144000" cy="2764028"/>
          </a:xfrm>
        </p:spPr>
        <p:txBody>
          <a:bodyPr anchor="ctr">
            <a:normAutofit/>
          </a:bodyPr>
          <a:lstStyle/>
          <a:p>
            <a:r>
              <a:rPr lang="en-US" sz="7200"/>
              <a:t>Week Two Day 1</a:t>
            </a:r>
            <a:endParaRPr lang="en-CA" sz="7200"/>
          </a:p>
        </p:txBody>
      </p:sp>
      <p:sp>
        <p:nvSpPr>
          <p:cNvPr id="3" name="Subtitle 2">
            <a:extLst>
              <a:ext uri="{FF2B5EF4-FFF2-40B4-BE49-F238E27FC236}">
                <a16:creationId xmlns:a16="http://schemas.microsoft.com/office/drawing/2014/main" id="{1CD55400-86F4-43AB-82B8-BDC543B62A65}"/>
              </a:ext>
            </a:extLst>
          </p:cNvPr>
          <p:cNvSpPr>
            <a:spLocks noGrp="1"/>
          </p:cNvSpPr>
          <p:nvPr>
            <p:ph type="subTitle" idx="1"/>
          </p:nvPr>
        </p:nvSpPr>
        <p:spPr>
          <a:xfrm>
            <a:off x="1966912" y="5645150"/>
            <a:ext cx="8258176" cy="631825"/>
          </a:xfrm>
        </p:spPr>
        <p:txBody>
          <a:bodyPr anchor="ctr">
            <a:normAutofit/>
          </a:bodyPr>
          <a:lstStyle/>
          <a:p>
            <a:r>
              <a:rPr lang="en-US" sz="2800" dirty="0"/>
              <a:t>Jesse’s Grade 4/5 – 2019/2020</a:t>
            </a:r>
            <a:endParaRPr lang="en-CA" sz="2800" dirty="0"/>
          </a:p>
        </p:txBody>
      </p:sp>
      <p:sp>
        <p:nvSpPr>
          <p:cNvPr id="14" name="Rectangle 13">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0475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22F9423-F4B1-45D4-8445-E9991ECCB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DD6C0A-5D3D-4C80-9B01-CFE38DC9ABBA}"/>
              </a:ext>
            </a:extLst>
          </p:cNvPr>
          <p:cNvSpPr>
            <a:spLocks noGrp="1"/>
          </p:cNvSpPr>
          <p:nvPr>
            <p:ph type="title"/>
          </p:nvPr>
        </p:nvSpPr>
        <p:spPr>
          <a:xfrm>
            <a:off x="1812897" y="518649"/>
            <a:ext cx="9882278" cy="1067634"/>
          </a:xfrm>
        </p:spPr>
        <p:txBody>
          <a:bodyPr anchor="ctr">
            <a:normAutofit/>
          </a:bodyPr>
          <a:lstStyle/>
          <a:p>
            <a:r>
              <a:rPr lang="en-US" dirty="0"/>
              <a:t>Daily Joke</a:t>
            </a:r>
            <a:endParaRPr lang="en-CA" dirty="0"/>
          </a:p>
        </p:txBody>
      </p:sp>
      <p:grpSp>
        <p:nvGrpSpPr>
          <p:cNvPr id="12" name="Group 11">
            <a:extLst>
              <a:ext uri="{FF2B5EF4-FFF2-40B4-BE49-F238E27FC236}">
                <a16:creationId xmlns:a16="http://schemas.microsoft.com/office/drawing/2014/main" id="{770AE191-D2EA-45C9-A44D-830C188F74C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72021" y="628863"/>
            <a:ext cx="1128382" cy="847206"/>
            <a:chOff x="8183879" y="1000124"/>
            <a:chExt cx="1562267" cy="1172973"/>
          </a:xfrm>
        </p:grpSpPr>
        <p:sp>
          <p:nvSpPr>
            <p:cNvPr id="13" name="Freeform 5">
              <a:extLst>
                <a:ext uri="{FF2B5EF4-FFF2-40B4-BE49-F238E27FC236}">
                  <a16:creationId xmlns:a16="http://schemas.microsoft.com/office/drawing/2014/main" id="{23A0E4C1-B7A6-4637-AC51-4A5AE3841F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83879"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4" name="Freeform 5">
              <a:extLst>
                <a:ext uri="{FF2B5EF4-FFF2-40B4-BE49-F238E27FC236}">
                  <a16:creationId xmlns:a16="http://schemas.microsoft.com/office/drawing/2014/main" id="{F4E8C039-CC58-44F3-8A7B-E0A934C1D0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983979"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graphicFrame>
        <p:nvGraphicFramePr>
          <p:cNvPr id="5" name="Content Placeholder 2">
            <a:extLst>
              <a:ext uri="{FF2B5EF4-FFF2-40B4-BE49-F238E27FC236}">
                <a16:creationId xmlns:a16="http://schemas.microsoft.com/office/drawing/2014/main" id="{4D933448-5B3D-4AA2-BC4F-F9E7B7A95B42}"/>
              </a:ext>
            </a:extLst>
          </p:cNvPr>
          <p:cNvGraphicFramePr>
            <a:graphicFrameLocks noGrp="1"/>
          </p:cNvGraphicFramePr>
          <p:nvPr>
            <p:ph idx="1"/>
            <p:extLst>
              <p:ext uri="{D42A27DB-BD31-4B8C-83A1-F6EECF244321}">
                <p14:modId xmlns:p14="http://schemas.microsoft.com/office/powerpoint/2010/main" val="1478202773"/>
              </p:ext>
            </p:extLst>
          </p:nvPr>
        </p:nvGraphicFramePr>
        <p:xfrm>
          <a:off x="629854" y="1860604"/>
          <a:ext cx="10907490" cy="40949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17639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06BA2A-FA4D-464B-A3DA-84C385837902}"/>
              </a:ext>
            </a:extLst>
          </p:cNvPr>
          <p:cNvSpPr>
            <a:spLocks noGrp="1"/>
          </p:cNvSpPr>
          <p:nvPr>
            <p:ph type="title"/>
          </p:nvPr>
        </p:nvSpPr>
        <p:spPr>
          <a:xfrm>
            <a:off x="841248" y="426720"/>
            <a:ext cx="10506456" cy="1919141"/>
          </a:xfrm>
        </p:spPr>
        <p:txBody>
          <a:bodyPr anchor="b">
            <a:normAutofit/>
          </a:bodyPr>
          <a:lstStyle/>
          <a:p>
            <a:r>
              <a:rPr lang="en-US" sz="6000"/>
              <a:t>Reading Activity</a:t>
            </a:r>
            <a:endParaRPr lang="en-CA" sz="6000"/>
          </a:p>
        </p:txBody>
      </p:sp>
      <p:sp>
        <p:nvSpPr>
          <p:cNvPr id="10" name="Rectangle 9">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2899927"/>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 name="Rectangle 11">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2776031"/>
            <a:ext cx="1873457"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8655FD81-3761-449C-BD98-E2195B153F8C}"/>
              </a:ext>
            </a:extLst>
          </p:cNvPr>
          <p:cNvSpPr>
            <a:spLocks noGrp="1"/>
          </p:cNvSpPr>
          <p:nvPr>
            <p:ph idx="1"/>
          </p:nvPr>
        </p:nvSpPr>
        <p:spPr>
          <a:xfrm>
            <a:off x="841248" y="3337269"/>
            <a:ext cx="10509504" cy="2905686"/>
          </a:xfrm>
        </p:spPr>
        <p:txBody>
          <a:bodyPr>
            <a:normAutofit/>
          </a:bodyPr>
          <a:lstStyle/>
          <a:p>
            <a:r>
              <a:rPr lang="en-US" sz="2000"/>
              <a:t>Please see the online schedule for reading on </a:t>
            </a:r>
            <a:r>
              <a:rPr lang="en-US" sz="2000">
                <a:hlinkClick r:id="rId2"/>
              </a:rPr>
              <a:t>www.jesse45s.weebly.com</a:t>
            </a:r>
            <a:r>
              <a:rPr lang="en-US" sz="2000"/>
              <a:t> under the “Class Work” tab. </a:t>
            </a:r>
          </a:p>
          <a:p>
            <a:endParaRPr lang="en-US" sz="2000"/>
          </a:p>
          <a:p>
            <a:r>
              <a:rPr lang="en-US" sz="2000"/>
              <a:t>Please read the chapter assigned for today and respond to the question below by talking to your parents.</a:t>
            </a:r>
          </a:p>
          <a:p>
            <a:endParaRPr lang="en-US" sz="2000"/>
          </a:p>
          <a:p>
            <a:r>
              <a:rPr lang="en-US" sz="2000"/>
              <a:t>“Bilbo is a loveable character. What are your favorite moments that Bilbo has had so far?”</a:t>
            </a:r>
          </a:p>
        </p:txBody>
      </p:sp>
    </p:spTree>
    <p:extLst>
      <p:ext uri="{BB962C8B-B14F-4D97-AF65-F5344CB8AC3E}">
        <p14:creationId xmlns:p14="http://schemas.microsoft.com/office/powerpoint/2010/main" val="2503629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C413C1-5768-49A8-972E-16C2AF5E2BEB}"/>
              </a:ext>
            </a:extLst>
          </p:cNvPr>
          <p:cNvSpPr>
            <a:spLocks noGrp="1"/>
          </p:cNvSpPr>
          <p:nvPr>
            <p:ph type="title"/>
          </p:nvPr>
        </p:nvSpPr>
        <p:spPr>
          <a:xfrm>
            <a:off x="589560" y="856180"/>
            <a:ext cx="4560584" cy="1128068"/>
          </a:xfrm>
        </p:spPr>
        <p:txBody>
          <a:bodyPr anchor="ctr">
            <a:normAutofit/>
          </a:bodyPr>
          <a:lstStyle/>
          <a:p>
            <a:r>
              <a:rPr lang="en-US" sz="4000"/>
              <a:t>Writing Activity Day 2</a:t>
            </a:r>
            <a:endParaRPr lang="en-CA" sz="4000"/>
          </a:p>
        </p:txBody>
      </p:sp>
      <p:grpSp>
        <p:nvGrpSpPr>
          <p:cNvPr id="12"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02A3C6A-96BA-4611-882F-62781AAE0E15}"/>
              </a:ext>
            </a:extLst>
          </p:cNvPr>
          <p:cNvSpPr>
            <a:spLocks noGrp="1"/>
          </p:cNvSpPr>
          <p:nvPr>
            <p:ph idx="1"/>
          </p:nvPr>
        </p:nvSpPr>
        <p:spPr>
          <a:xfrm>
            <a:off x="590719" y="2330505"/>
            <a:ext cx="4559425" cy="3979585"/>
          </a:xfrm>
        </p:spPr>
        <p:txBody>
          <a:bodyPr anchor="ctr">
            <a:normAutofit/>
          </a:bodyPr>
          <a:lstStyle/>
          <a:p>
            <a:r>
              <a:rPr lang="en-US" sz="1700"/>
              <a:t>Yesterday you read a fairy tale or watched a fairy tale. Today, we are going to be considering how regular fairy tales turned into…</a:t>
            </a:r>
          </a:p>
          <a:p>
            <a:endParaRPr lang="en-US" sz="1700"/>
          </a:p>
          <a:p>
            <a:r>
              <a:rPr lang="en-US" sz="1700"/>
              <a:t>Fractured Fairy Tales</a:t>
            </a:r>
          </a:p>
          <a:p>
            <a:endParaRPr lang="en-US" sz="1700"/>
          </a:p>
          <a:p>
            <a:r>
              <a:rPr lang="en-US" sz="1700"/>
              <a:t>A Fractured Fairy tale is a once whole fairy tale that has been </a:t>
            </a:r>
            <a:br>
              <a:rPr lang="en-US" sz="1700"/>
            </a:br>
            <a:r>
              <a:rPr lang="en-US" sz="1700"/>
              <a:t>warped and changed through a new writer.</a:t>
            </a:r>
          </a:p>
          <a:p>
            <a:endParaRPr lang="en-US" sz="1700"/>
          </a:p>
          <a:p>
            <a:r>
              <a:rPr lang="en-US" sz="1700"/>
              <a:t>Are you ready to take on the challenge of creating your own fractured fairy tale?</a:t>
            </a:r>
          </a:p>
          <a:p>
            <a:endParaRPr lang="en-CA" sz="1700"/>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holding, looking, toy, dark&#10;&#10;Description automatically generated">
            <a:extLst>
              <a:ext uri="{FF2B5EF4-FFF2-40B4-BE49-F238E27FC236}">
                <a16:creationId xmlns:a16="http://schemas.microsoft.com/office/drawing/2014/main" id="{4D62E420-E331-4864-8914-DE54A301E6E6}"/>
              </a:ext>
            </a:extLst>
          </p:cNvPr>
          <p:cNvPicPr>
            <a:picLocks noChangeAspect="1"/>
          </p:cNvPicPr>
          <p:nvPr/>
        </p:nvPicPr>
        <p:blipFill rotWithShape="1">
          <a:blip r:embed="rId2">
            <a:extLst>
              <a:ext uri="{28A0092B-C50C-407E-A947-70E740481C1C}">
                <a14:useLocalDpi xmlns:a14="http://schemas.microsoft.com/office/drawing/2010/main" val="0"/>
              </a:ext>
            </a:extLst>
          </a:blip>
          <a:srcRect t="6060" b="36504"/>
          <a:stretch/>
        </p:blipFill>
        <p:spPr>
          <a:xfrm>
            <a:off x="5977788" y="799352"/>
            <a:ext cx="5425410" cy="5259296"/>
          </a:xfrm>
          <a:prstGeom prst="rect">
            <a:avLst/>
          </a:prstGeom>
        </p:spPr>
      </p:pic>
    </p:spTree>
    <p:extLst>
      <p:ext uri="{BB962C8B-B14F-4D97-AF65-F5344CB8AC3E}">
        <p14:creationId xmlns:p14="http://schemas.microsoft.com/office/powerpoint/2010/main" val="2865061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C413C1-5768-49A8-972E-16C2AF5E2BEB}"/>
              </a:ext>
            </a:extLst>
          </p:cNvPr>
          <p:cNvSpPr>
            <a:spLocks noGrp="1"/>
          </p:cNvSpPr>
          <p:nvPr>
            <p:ph type="title"/>
          </p:nvPr>
        </p:nvSpPr>
        <p:spPr>
          <a:xfrm>
            <a:off x="841248" y="426720"/>
            <a:ext cx="10506456" cy="1919141"/>
          </a:xfrm>
        </p:spPr>
        <p:txBody>
          <a:bodyPr anchor="b">
            <a:normAutofit/>
          </a:bodyPr>
          <a:lstStyle/>
          <a:p>
            <a:r>
              <a:rPr lang="en-US" sz="6000"/>
              <a:t>Writing Activity Day 2 Continued…</a:t>
            </a:r>
            <a:endParaRPr lang="en-CA" sz="6000"/>
          </a:p>
        </p:txBody>
      </p:sp>
      <p:sp>
        <p:nvSpPr>
          <p:cNvPr id="10" name="Rectangle 9">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2899927"/>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 name="Rectangle 11">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2776031"/>
            <a:ext cx="1873457"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802A3C6A-96BA-4611-882F-62781AAE0E15}"/>
              </a:ext>
            </a:extLst>
          </p:cNvPr>
          <p:cNvSpPr>
            <a:spLocks noGrp="1"/>
          </p:cNvSpPr>
          <p:nvPr>
            <p:ph idx="1"/>
          </p:nvPr>
        </p:nvSpPr>
        <p:spPr>
          <a:xfrm>
            <a:off x="841248" y="3337269"/>
            <a:ext cx="10509504" cy="2905686"/>
          </a:xfrm>
        </p:spPr>
        <p:txBody>
          <a:bodyPr>
            <a:normAutofit/>
          </a:bodyPr>
          <a:lstStyle/>
          <a:p>
            <a:r>
              <a:rPr lang="en-US" sz="1700"/>
              <a:t>Select one of your all-time favorite fairy tales. This could be one of the films you watched yesterday or a story that you have read. </a:t>
            </a:r>
          </a:p>
          <a:p>
            <a:endParaRPr lang="en-US" sz="1700"/>
          </a:p>
          <a:p>
            <a:r>
              <a:rPr lang="en-US" sz="1700"/>
              <a:t>Decide on a change to improve the story.</a:t>
            </a:r>
          </a:p>
          <a:p>
            <a:endParaRPr lang="en-US" sz="1700"/>
          </a:p>
          <a:p>
            <a:r>
              <a:rPr lang="en-US" sz="1700"/>
              <a:t>Make the change lead to other changes so the whole story fits together.</a:t>
            </a:r>
          </a:p>
          <a:p>
            <a:endParaRPr lang="en-US" sz="1700"/>
          </a:p>
          <a:p>
            <a:r>
              <a:rPr lang="en-US" sz="1700"/>
              <a:t>Today, begin by simply writing the story. Enjoy it! Have fun with it! Include colorful pictures to explain your writing!</a:t>
            </a:r>
          </a:p>
          <a:p>
            <a:endParaRPr lang="en-CA" sz="1700"/>
          </a:p>
        </p:txBody>
      </p:sp>
    </p:spTree>
    <p:extLst>
      <p:ext uri="{BB962C8B-B14F-4D97-AF65-F5344CB8AC3E}">
        <p14:creationId xmlns:p14="http://schemas.microsoft.com/office/powerpoint/2010/main" val="13875857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7EF462-63A1-4F25-879E-E6F9AC24E3E8}"/>
              </a:ext>
            </a:extLst>
          </p:cNvPr>
          <p:cNvSpPr>
            <a:spLocks noGrp="1"/>
          </p:cNvSpPr>
          <p:nvPr>
            <p:ph type="title"/>
          </p:nvPr>
        </p:nvSpPr>
        <p:spPr>
          <a:xfrm>
            <a:off x="841248" y="426720"/>
            <a:ext cx="10506456" cy="1919141"/>
          </a:xfrm>
        </p:spPr>
        <p:txBody>
          <a:bodyPr anchor="b">
            <a:normAutofit/>
          </a:bodyPr>
          <a:lstStyle/>
          <a:p>
            <a:r>
              <a:rPr lang="en-US" sz="6000"/>
              <a:t>Numeracy Day 2</a:t>
            </a:r>
            <a:endParaRPr lang="en-CA" sz="6000"/>
          </a:p>
        </p:txBody>
      </p:sp>
      <p:sp>
        <p:nvSpPr>
          <p:cNvPr id="10" name="Rectangle 9">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2899927"/>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 name="Rectangle 11">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2776031"/>
            <a:ext cx="1873457"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CB3DA4C0-EFFE-4098-A2AA-68E3A9B8171E}"/>
              </a:ext>
            </a:extLst>
          </p:cNvPr>
          <p:cNvSpPr>
            <a:spLocks noGrp="1"/>
          </p:cNvSpPr>
          <p:nvPr>
            <p:ph idx="1"/>
          </p:nvPr>
        </p:nvSpPr>
        <p:spPr>
          <a:xfrm>
            <a:off x="841248" y="3337269"/>
            <a:ext cx="10509504" cy="2905686"/>
          </a:xfrm>
        </p:spPr>
        <p:txBody>
          <a:bodyPr>
            <a:normAutofit/>
          </a:bodyPr>
          <a:lstStyle/>
          <a:p>
            <a:r>
              <a:rPr lang="en-US" sz="1500"/>
              <a:t>Well, distance is one thing we measure… Another area we focus on measuring is time during our minutes, hours, days, weeks, months…</a:t>
            </a:r>
          </a:p>
          <a:p>
            <a:endParaRPr lang="en-US" sz="1500"/>
          </a:p>
          <a:p>
            <a:r>
              <a:rPr lang="en-US" sz="1500"/>
              <a:t>Today you will be creating your own handheld analog clock.</a:t>
            </a:r>
          </a:p>
          <a:p>
            <a:endParaRPr lang="en-US" sz="1500"/>
          </a:p>
          <a:p>
            <a:r>
              <a:rPr lang="en-US" sz="1500"/>
              <a:t>Print out the following page, or create something similar using the tools available at home. </a:t>
            </a:r>
          </a:p>
          <a:p>
            <a:endParaRPr lang="en-US" sz="1500"/>
          </a:p>
          <a:p>
            <a:r>
              <a:rPr lang="en-US" sz="1500"/>
              <a:t>Parents, go through a regular schedule of a day and walk using the big hand (minutes) and small hand (hours), and how to show those.</a:t>
            </a:r>
          </a:p>
        </p:txBody>
      </p:sp>
    </p:spTree>
    <p:extLst>
      <p:ext uri="{BB962C8B-B14F-4D97-AF65-F5344CB8AC3E}">
        <p14:creationId xmlns:p14="http://schemas.microsoft.com/office/powerpoint/2010/main" val="32218462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vintage photo of a clock&#10;&#10;Description automatically generated">
            <a:extLst>
              <a:ext uri="{FF2B5EF4-FFF2-40B4-BE49-F238E27FC236}">
                <a16:creationId xmlns:a16="http://schemas.microsoft.com/office/drawing/2014/main" id="{B4F3D6A6-53C2-4710-965F-1C1875EC2AB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2262392" y="-155586"/>
            <a:ext cx="6858000" cy="7169171"/>
          </a:xfrm>
        </p:spPr>
      </p:pic>
    </p:spTree>
    <p:extLst>
      <p:ext uri="{BB962C8B-B14F-4D97-AF65-F5344CB8AC3E}">
        <p14:creationId xmlns:p14="http://schemas.microsoft.com/office/powerpoint/2010/main" val="38321075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8FE45E9-AA59-4F3D-924D-0F92C9355690}"/>
              </a:ext>
            </a:extLst>
          </p:cNvPr>
          <p:cNvSpPr>
            <a:spLocks noGrp="1"/>
          </p:cNvSpPr>
          <p:nvPr>
            <p:ph type="ctrTitle"/>
          </p:nvPr>
        </p:nvSpPr>
        <p:spPr>
          <a:xfrm>
            <a:off x="1524003" y="1999615"/>
            <a:ext cx="9144000" cy="2764028"/>
          </a:xfrm>
        </p:spPr>
        <p:txBody>
          <a:bodyPr anchor="ctr">
            <a:normAutofit/>
          </a:bodyPr>
          <a:lstStyle/>
          <a:p>
            <a:r>
              <a:rPr lang="en-US" sz="7200"/>
              <a:t>Week Two Day 3</a:t>
            </a:r>
            <a:endParaRPr lang="en-CA" sz="7200"/>
          </a:p>
        </p:txBody>
      </p:sp>
      <p:sp>
        <p:nvSpPr>
          <p:cNvPr id="3" name="Subtitle 2">
            <a:extLst>
              <a:ext uri="{FF2B5EF4-FFF2-40B4-BE49-F238E27FC236}">
                <a16:creationId xmlns:a16="http://schemas.microsoft.com/office/drawing/2014/main" id="{1CD55400-86F4-43AB-82B8-BDC543B62A65}"/>
              </a:ext>
            </a:extLst>
          </p:cNvPr>
          <p:cNvSpPr>
            <a:spLocks noGrp="1"/>
          </p:cNvSpPr>
          <p:nvPr>
            <p:ph type="subTitle" idx="1"/>
          </p:nvPr>
        </p:nvSpPr>
        <p:spPr>
          <a:xfrm>
            <a:off x="1966912" y="5645150"/>
            <a:ext cx="8258176" cy="631825"/>
          </a:xfrm>
        </p:spPr>
        <p:txBody>
          <a:bodyPr anchor="ctr">
            <a:normAutofit/>
          </a:bodyPr>
          <a:lstStyle/>
          <a:p>
            <a:r>
              <a:rPr lang="en-US" sz="2800"/>
              <a:t>Jesse’s Grade 4/5 – 2019/2020</a:t>
            </a:r>
            <a:endParaRPr lang="en-CA" sz="2800"/>
          </a:p>
        </p:txBody>
      </p:sp>
      <p:sp>
        <p:nvSpPr>
          <p:cNvPr id="14" name="Rectangle 13">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50802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3C38F9-8BAC-4C87-A2B0-19152129A87C}"/>
              </a:ext>
            </a:extLst>
          </p:cNvPr>
          <p:cNvSpPr>
            <a:spLocks noGrp="1"/>
          </p:cNvSpPr>
          <p:nvPr>
            <p:ph type="title"/>
          </p:nvPr>
        </p:nvSpPr>
        <p:spPr>
          <a:xfrm>
            <a:off x="841248" y="426720"/>
            <a:ext cx="10506456" cy="1919141"/>
          </a:xfrm>
        </p:spPr>
        <p:txBody>
          <a:bodyPr anchor="b">
            <a:normAutofit/>
          </a:bodyPr>
          <a:lstStyle/>
          <a:p>
            <a:r>
              <a:rPr lang="en-US" sz="6000"/>
              <a:t>Daily Schedule</a:t>
            </a:r>
            <a:endParaRPr lang="en-CA" sz="6000"/>
          </a:p>
        </p:txBody>
      </p:sp>
      <p:sp>
        <p:nvSpPr>
          <p:cNvPr id="10" name="Rectangle 9">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2899927"/>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 name="Rectangle 11">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2776031"/>
            <a:ext cx="1873457"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0412B023-AB2A-4D06-AFCA-10174EF560C7}"/>
              </a:ext>
            </a:extLst>
          </p:cNvPr>
          <p:cNvSpPr>
            <a:spLocks noGrp="1"/>
          </p:cNvSpPr>
          <p:nvPr>
            <p:ph idx="1"/>
          </p:nvPr>
        </p:nvSpPr>
        <p:spPr>
          <a:xfrm>
            <a:off x="841248" y="3337269"/>
            <a:ext cx="10509504" cy="2905686"/>
          </a:xfrm>
        </p:spPr>
        <p:txBody>
          <a:bodyPr>
            <a:normAutofit/>
          </a:bodyPr>
          <a:lstStyle/>
          <a:p>
            <a:r>
              <a:rPr lang="en-US" sz="2200"/>
              <a:t>Daily joke</a:t>
            </a:r>
          </a:p>
          <a:p>
            <a:r>
              <a:rPr lang="en-US" sz="2200"/>
              <a:t>Reading Activity</a:t>
            </a:r>
          </a:p>
          <a:p>
            <a:r>
              <a:rPr lang="en-US" sz="2200"/>
              <a:t>Writing Activity</a:t>
            </a:r>
          </a:p>
          <a:p>
            <a:r>
              <a:rPr lang="en-US" sz="2200"/>
              <a:t>Numeracy Activity</a:t>
            </a:r>
          </a:p>
          <a:p>
            <a:r>
              <a:rPr lang="en-US" sz="2200"/>
              <a:t>Daily Physical Activity (DPA)</a:t>
            </a:r>
            <a:endParaRPr lang="en-CA" sz="2200"/>
          </a:p>
        </p:txBody>
      </p:sp>
    </p:spTree>
    <p:extLst>
      <p:ext uri="{BB962C8B-B14F-4D97-AF65-F5344CB8AC3E}">
        <p14:creationId xmlns:p14="http://schemas.microsoft.com/office/powerpoint/2010/main" val="39432250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22F9423-F4B1-45D4-8445-E9991ECCB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DD6C0A-5D3D-4C80-9B01-CFE38DC9ABBA}"/>
              </a:ext>
            </a:extLst>
          </p:cNvPr>
          <p:cNvSpPr>
            <a:spLocks noGrp="1"/>
          </p:cNvSpPr>
          <p:nvPr>
            <p:ph type="title"/>
          </p:nvPr>
        </p:nvSpPr>
        <p:spPr>
          <a:xfrm>
            <a:off x="1812897" y="518649"/>
            <a:ext cx="9882278" cy="1067634"/>
          </a:xfrm>
        </p:spPr>
        <p:txBody>
          <a:bodyPr anchor="ctr">
            <a:normAutofit/>
          </a:bodyPr>
          <a:lstStyle/>
          <a:p>
            <a:r>
              <a:rPr lang="en-US" dirty="0"/>
              <a:t>Daily Joke</a:t>
            </a:r>
            <a:endParaRPr lang="en-CA" dirty="0"/>
          </a:p>
        </p:txBody>
      </p:sp>
      <p:grpSp>
        <p:nvGrpSpPr>
          <p:cNvPr id="12" name="Group 11">
            <a:extLst>
              <a:ext uri="{FF2B5EF4-FFF2-40B4-BE49-F238E27FC236}">
                <a16:creationId xmlns:a16="http://schemas.microsoft.com/office/drawing/2014/main" id="{770AE191-D2EA-45C9-A44D-830C188F74C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72021" y="628863"/>
            <a:ext cx="1128382" cy="847206"/>
            <a:chOff x="8183879" y="1000124"/>
            <a:chExt cx="1562267" cy="1172973"/>
          </a:xfrm>
        </p:grpSpPr>
        <p:sp>
          <p:nvSpPr>
            <p:cNvPr id="13" name="Freeform 5">
              <a:extLst>
                <a:ext uri="{FF2B5EF4-FFF2-40B4-BE49-F238E27FC236}">
                  <a16:creationId xmlns:a16="http://schemas.microsoft.com/office/drawing/2014/main" id="{23A0E4C1-B7A6-4637-AC51-4A5AE3841F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83879"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4" name="Freeform 5">
              <a:extLst>
                <a:ext uri="{FF2B5EF4-FFF2-40B4-BE49-F238E27FC236}">
                  <a16:creationId xmlns:a16="http://schemas.microsoft.com/office/drawing/2014/main" id="{F4E8C039-CC58-44F3-8A7B-E0A934C1D0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983979"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graphicFrame>
        <p:nvGraphicFramePr>
          <p:cNvPr id="5" name="Content Placeholder 2">
            <a:extLst>
              <a:ext uri="{FF2B5EF4-FFF2-40B4-BE49-F238E27FC236}">
                <a16:creationId xmlns:a16="http://schemas.microsoft.com/office/drawing/2014/main" id="{6C2C09A5-A2C2-4B40-9090-0640644470B0}"/>
              </a:ext>
            </a:extLst>
          </p:cNvPr>
          <p:cNvGraphicFramePr>
            <a:graphicFrameLocks noGrp="1"/>
          </p:cNvGraphicFramePr>
          <p:nvPr>
            <p:ph idx="1"/>
            <p:extLst>
              <p:ext uri="{D42A27DB-BD31-4B8C-83A1-F6EECF244321}">
                <p14:modId xmlns:p14="http://schemas.microsoft.com/office/powerpoint/2010/main" val="2688697235"/>
              </p:ext>
            </p:extLst>
          </p:nvPr>
        </p:nvGraphicFramePr>
        <p:xfrm>
          <a:off x="629854" y="1860604"/>
          <a:ext cx="10907490" cy="40949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70514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06BA2A-FA4D-464B-A3DA-84C385837902}"/>
              </a:ext>
            </a:extLst>
          </p:cNvPr>
          <p:cNvSpPr>
            <a:spLocks noGrp="1"/>
          </p:cNvSpPr>
          <p:nvPr>
            <p:ph type="title"/>
          </p:nvPr>
        </p:nvSpPr>
        <p:spPr>
          <a:xfrm>
            <a:off x="841248" y="426720"/>
            <a:ext cx="10506456" cy="1919141"/>
          </a:xfrm>
        </p:spPr>
        <p:txBody>
          <a:bodyPr anchor="b">
            <a:normAutofit/>
          </a:bodyPr>
          <a:lstStyle/>
          <a:p>
            <a:r>
              <a:rPr lang="en-US" sz="6000"/>
              <a:t>Reading Activity</a:t>
            </a:r>
            <a:endParaRPr lang="en-CA" sz="6000"/>
          </a:p>
        </p:txBody>
      </p:sp>
      <p:sp>
        <p:nvSpPr>
          <p:cNvPr id="10" name="Rectangle 9">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2899927"/>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 name="Rectangle 11">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2776031"/>
            <a:ext cx="1873457"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8655FD81-3761-449C-BD98-E2195B153F8C}"/>
              </a:ext>
            </a:extLst>
          </p:cNvPr>
          <p:cNvSpPr>
            <a:spLocks noGrp="1"/>
          </p:cNvSpPr>
          <p:nvPr>
            <p:ph idx="1"/>
          </p:nvPr>
        </p:nvSpPr>
        <p:spPr>
          <a:xfrm>
            <a:off x="841248" y="3337269"/>
            <a:ext cx="10509504" cy="2905686"/>
          </a:xfrm>
        </p:spPr>
        <p:txBody>
          <a:bodyPr>
            <a:normAutofit/>
          </a:bodyPr>
          <a:lstStyle/>
          <a:p>
            <a:r>
              <a:rPr lang="en-US" sz="2200"/>
              <a:t>Please see the online schedule for reading on </a:t>
            </a:r>
            <a:r>
              <a:rPr lang="en-US" sz="2200">
                <a:hlinkClick r:id="rId2"/>
              </a:rPr>
              <a:t>www.jesse45s.weebly.com</a:t>
            </a:r>
            <a:r>
              <a:rPr lang="en-US" sz="2200"/>
              <a:t> under the “Class Work” tab. </a:t>
            </a:r>
          </a:p>
          <a:p>
            <a:endParaRPr lang="en-US" sz="2200"/>
          </a:p>
          <a:p>
            <a:r>
              <a:rPr lang="en-US" sz="2200"/>
              <a:t>Please read the chapter assigned for today and respond to the question below by talking to your parents.</a:t>
            </a:r>
          </a:p>
          <a:p>
            <a:endParaRPr lang="en-US" sz="2200"/>
          </a:p>
          <a:p>
            <a:r>
              <a:rPr lang="en-US" sz="2200"/>
              <a:t>“How does Gollum figure out that Bilbo had the ring?”</a:t>
            </a:r>
          </a:p>
        </p:txBody>
      </p:sp>
    </p:spTree>
    <p:extLst>
      <p:ext uri="{BB962C8B-B14F-4D97-AF65-F5344CB8AC3E}">
        <p14:creationId xmlns:p14="http://schemas.microsoft.com/office/powerpoint/2010/main" val="3285339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3C38F9-8BAC-4C87-A2B0-19152129A87C}"/>
              </a:ext>
            </a:extLst>
          </p:cNvPr>
          <p:cNvSpPr>
            <a:spLocks noGrp="1"/>
          </p:cNvSpPr>
          <p:nvPr>
            <p:ph type="title"/>
          </p:nvPr>
        </p:nvSpPr>
        <p:spPr>
          <a:xfrm>
            <a:off x="841248" y="426720"/>
            <a:ext cx="10506456" cy="1919141"/>
          </a:xfrm>
        </p:spPr>
        <p:txBody>
          <a:bodyPr anchor="b">
            <a:normAutofit/>
          </a:bodyPr>
          <a:lstStyle/>
          <a:p>
            <a:r>
              <a:rPr lang="en-US" sz="6000"/>
              <a:t>Daily Schedule</a:t>
            </a:r>
            <a:endParaRPr lang="en-CA" sz="6000"/>
          </a:p>
        </p:txBody>
      </p:sp>
      <p:sp>
        <p:nvSpPr>
          <p:cNvPr id="10" name="Rectangle 9">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2899927"/>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 name="Rectangle 11">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2776031"/>
            <a:ext cx="1873457"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0412B023-AB2A-4D06-AFCA-10174EF560C7}"/>
              </a:ext>
            </a:extLst>
          </p:cNvPr>
          <p:cNvSpPr>
            <a:spLocks noGrp="1"/>
          </p:cNvSpPr>
          <p:nvPr>
            <p:ph idx="1"/>
          </p:nvPr>
        </p:nvSpPr>
        <p:spPr>
          <a:xfrm>
            <a:off x="841248" y="3337269"/>
            <a:ext cx="10509504" cy="2905686"/>
          </a:xfrm>
        </p:spPr>
        <p:txBody>
          <a:bodyPr>
            <a:normAutofit/>
          </a:bodyPr>
          <a:lstStyle/>
          <a:p>
            <a:r>
              <a:rPr lang="en-US" sz="2200"/>
              <a:t>Daily joke</a:t>
            </a:r>
          </a:p>
          <a:p>
            <a:r>
              <a:rPr lang="en-US" sz="2200"/>
              <a:t>Reading Activity</a:t>
            </a:r>
          </a:p>
          <a:p>
            <a:r>
              <a:rPr lang="en-US" sz="2200"/>
              <a:t>Writing Activity</a:t>
            </a:r>
          </a:p>
          <a:p>
            <a:r>
              <a:rPr lang="en-US" sz="2200"/>
              <a:t>Numeracy Activity</a:t>
            </a:r>
          </a:p>
          <a:p>
            <a:r>
              <a:rPr lang="en-US" sz="2200"/>
              <a:t>Daily Physical Activity (DPA)</a:t>
            </a:r>
            <a:endParaRPr lang="en-CA" sz="2200"/>
          </a:p>
        </p:txBody>
      </p:sp>
    </p:spTree>
    <p:extLst>
      <p:ext uri="{BB962C8B-B14F-4D97-AF65-F5344CB8AC3E}">
        <p14:creationId xmlns:p14="http://schemas.microsoft.com/office/powerpoint/2010/main" val="33982570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DE64E7-8516-4146-B460-E5095296B42A}"/>
              </a:ext>
            </a:extLst>
          </p:cNvPr>
          <p:cNvSpPr>
            <a:spLocks noGrp="1"/>
          </p:cNvSpPr>
          <p:nvPr>
            <p:ph type="title"/>
          </p:nvPr>
        </p:nvSpPr>
        <p:spPr>
          <a:xfrm>
            <a:off x="841248" y="426720"/>
            <a:ext cx="10506456" cy="1919141"/>
          </a:xfrm>
        </p:spPr>
        <p:txBody>
          <a:bodyPr anchor="b">
            <a:normAutofit/>
          </a:bodyPr>
          <a:lstStyle/>
          <a:p>
            <a:r>
              <a:rPr lang="en-US" sz="6000"/>
              <a:t>Writing Activity Day 3</a:t>
            </a:r>
            <a:endParaRPr lang="en-CA" sz="6000"/>
          </a:p>
        </p:txBody>
      </p:sp>
      <p:sp>
        <p:nvSpPr>
          <p:cNvPr id="10" name="Rectangle 9">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2899927"/>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 name="Rectangle 11">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2776031"/>
            <a:ext cx="1873457"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F59396F0-AB16-4E54-A9AF-EF2B83337533}"/>
              </a:ext>
            </a:extLst>
          </p:cNvPr>
          <p:cNvSpPr>
            <a:spLocks noGrp="1"/>
          </p:cNvSpPr>
          <p:nvPr>
            <p:ph idx="1"/>
          </p:nvPr>
        </p:nvSpPr>
        <p:spPr>
          <a:xfrm>
            <a:off x="841248" y="3337269"/>
            <a:ext cx="10509504" cy="2905686"/>
          </a:xfrm>
        </p:spPr>
        <p:txBody>
          <a:bodyPr>
            <a:normAutofit/>
          </a:bodyPr>
          <a:lstStyle/>
          <a:p>
            <a:r>
              <a:rPr lang="en-US" sz="2200"/>
              <a:t>Yesterday you began writing your first fractured fairy tale for fun.</a:t>
            </a:r>
          </a:p>
          <a:p>
            <a:endParaRPr lang="en-US" sz="2200"/>
          </a:p>
          <a:p>
            <a:r>
              <a:rPr lang="en-US" sz="2200"/>
              <a:t>Today, I’d like you to continue to make some changes to your story and continue to write. Good writers take their time to finish telling their story, I’d like you to do the same.</a:t>
            </a:r>
          </a:p>
          <a:p>
            <a:endParaRPr lang="en-US" sz="2200"/>
          </a:p>
          <a:p>
            <a:r>
              <a:rPr lang="en-US" sz="2200"/>
              <a:t>If you have already finished your story on the first day because you worked </a:t>
            </a:r>
            <a:r>
              <a:rPr lang="en-US" sz="2200" i="1"/>
              <a:t>extra hard, </a:t>
            </a:r>
            <a:r>
              <a:rPr lang="en-US" sz="2200"/>
              <a:t>Please jump to Writing Activity Day 4. </a:t>
            </a:r>
            <a:endParaRPr lang="en-CA" sz="2200"/>
          </a:p>
        </p:txBody>
      </p:sp>
    </p:spTree>
    <p:extLst>
      <p:ext uri="{BB962C8B-B14F-4D97-AF65-F5344CB8AC3E}">
        <p14:creationId xmlns:p14="http://schemas.microsoft.com/office/powerpoint/2010/main" val="9111885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9D4C6C-6C88-494B-89BD-2DAE5364862C}"/>
              </a:ext>
            </a:extLst>
          </p:cNvPr>
          <p:cNvSpPr>
            <a:spLocks noGrp="1"/>
          </p:cNvSpPr>
          <p:nvPr>
            <p:ph type="title"/>
          </p:nvPr>
        </p:nvSpPr>
        <p:spPr>
          <a:xfrm>
            <a:off x="841248" y="426720"/>
            <a:ext cx="10506456" cy="1919141"/>
          </a:xfrm>
        </p:spPr>
        <p:txBody>
          <a:bodyPr anchor="b">
            <a:normAutofit/>
          </a:bodyPr>
          <a:lstStyle/>
          <a:p>
            <a:r>
              <a:rPr lang="en-US" sz="6000"/>
              <a:t>Numeracy Day 3</a:t>
            </a:r>
            <a:endParaRPr lang="en-CA" sz="6000"/>
          </a:p>
        </p:txBody>
      </p:sp>
      <p:sp>
        <p:nvSpPr>
          <p:cNvPr id="10" name="Rectangle 9">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2899927"/>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 name="Rectangle 11">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2776031"/>
            <a:ext cx="1873457"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31E3885D-C3F9-4424-A9CB-4FE6F0EE69DE}"/>
              </a:ext>
            </a:extLst>
          </p:cNvPr>
          <p:cNvSpPr>
            <a:spLocks noGrp="1"/>
          </p:cNvSpPr>
          <p:nvPr>
            <p:ph idx="1"/>
          </p:nvPr>
        </p:nvSpPr>
        <p:spPr>
          <a:xfrm>
            <a:off x="841248" y="3337269"/>
            <a:ext cx="10509504" cy="2905686"/>
          </a:xfrm>
        </p:spPr>
        <p:txBody>
          <a:bodyPr>
            <a:normAutofit/>
          </a:bodyPr>
          <a:lstStyle/>
          <a:p>
            <a:r>
              <a:rPr lang="en-US" sz="1500"/>
              <a:t>Today’s focus is using a measurement of time to realize the length of time in a day.</a:t>
            </a:r>
          </a:p>
          <a:p>
            <a:endParaRPr lang="en-US" sz="1500"/>
          </a:p>
          <a:p>
            <a:r>
              <a:rPr lang="en-US" sz="1500"/>
              <a:t>Create a daily schedule for the next 2-3 days. Create blocks of time that will include 15 minutes, 30 minutes, 60 minutes, or even 120 minutes. </a:t>
            </a:r>
          </a:p>
          <a:p>
            <a:endParaRPr lang="en-US" sz="1500"/>
          </a:p>
          <a:p>
            <a:r>
              <a:rPr lang="en-US" sz="1500"/>
              <a:t>Set an alarm on a phone/device to remind yourself of when you are starting these blocks of time.</a:t>
            </a:r>
          </a:p>
          <a:p>
            <a:endParaRPr lang="en-US" sz="1500"/>
          </a:p>
          <a:p>
            <a:r>
              <a:rPr lang="en-US" sz="1500"/>
              <a:t>Parents, the focus is that students learn lengths of time. It may feel different based on how busy you are keeping, but we hope that they experience this.</a:t>
            </a:r>
          </a:p>
        </p:txBody>
      </p:sp>
    </p:spTree>
    <p:extLst>
      <p:ext uri="{BB962C8B-B14F-4D97-AF65-F5344CB8AC3E}">
        <p14:creationId xmlns:p14="http://schemas.microsoft.com/office/powerpoint/2010/main" val="15447673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60F1DC-4929-41F1-8BF5-EB47F1A58F6D}"/>
              </a:ext>
            </a:extLst>
          </p:cNvPr>
          <p:cNvSpPr>
            <a:spLocks noGrp="1"/>
          </p:cNvSpPr>
          <p:nvPr>
            <p:ph type="title"/>
          </p:nvPr>
        </p:nvSpPr>
        <p:spPr>
          <a:xfrm>
            <a:off x="841248" y="426720"/>
            <a:ext cx="10506456" cy="1919141"/>
          </a:xfrm>
        </p:spPr>
        <p:txBody>
          <a:bodyPr anchor="b">
            <a:normAutofit/>
          </a:bodyPr>
          <a:lstStyle/>
          <a:p>
            <a:r>
              <a:rPr lang="en-US" sz="6000"/>
              <a:t>Exemplar for Numeracy Day 3</a:t>
            </a:r>
            <a:endParaRPr lang="en-CA" sz="6000"/>
          </a:p>
        </p:txBody>
      </p:sp>
      <p:sp>
        <p:nvSpPr>
          <p:cNvPr id="10" name="Rectangle 9">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2899927"/>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 name="Rectangle 11">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2776031"/>
            <a:ext cx="1873457"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442F2819-9A00-4645-B999-45B05174FE00}"/>
              </a:ext>
            </a:extLst>
          </p:cNvPr>
          <p:cNvSpPr>
            <a:spLocks noGrp="1"/>
          </p:cNvSpPr>
          <p:nvPr>
            <p:ph idx="1"/>
          </p:nvPr>
        </p:nvSpPr>
        <p:spPr>
          <a:xfrm>
            <a:off x="841248" y="3337269"/>
            <a:ext cx="10509504" cy="2905686"/>
          </a:xfrm>
        </p:spPr>
        <p:txBody>
          <a:bodyPr>
            <a:normAutofit/>
          </a:bodyPr>
          <a:lstStyle/>
          <a:p>
            <a:r>
              <a:rPr lang="en-US" sz="1700"/>
              <a:t>8:00 – Wake up</a:t>
            </a:r>
            <a:br>
              <a:rPr lang="en-US" sz="1700"/>
            </a:br>
            <a:endParaRPr lang="en-US" sz="1700"/>
          </a:p>
          <a:p>
            <a:r>
              <a:rPr lang="en-US" sz="1700"/>
              <a:t>8:00-8:15 – Clean my room (15 minutes)</a:t>
            </a:r>
            <a:br>
              <a:rPr lang="en-US" sz="1700"/>
            </a:br>
            <a:endParaRPr lang="en-US" sz="1700"/>
          </a:p>
          <a:p>
            <a:r>
              <a:rPr lang="en-US" sz="1700"/>
              <a:t>8:15-8:45 – Have breakfast &amp; watch cartoons (30 minutes)</a:t>
            </a:r>
            <a:br>
              <a:rPr lang="en-US" sz="1700"/>
            </a:br>
            <a:endParaRPr lang="en-US" sz="1700"/>
          </a:p>
          <a:p>
            <a:r>
              <a:rPr lang="en-US" sz="1700"/>
              <a:t>8:45-9:45 – Help clean the house (60 minutes)</a:t>
            </a:r>
            <a:br>
              <a:rPr lang="en-US" sz="1700"/>
            </a:br>
            <a:endParaRPr lang="en-US" sz="1700"/>
          </a:p>
          <a:p>
            <a:r>
              <a:rPr lang="en-US" sz="1700"/>
              <a:t>9:45-11:45 – Go for a walk with my parent/guardian (120 minutes)</a:t>
            </a:r>
          </a:p>
        </p:txBody>
      </p:sp>
    </p:spTree>
    <p:extLst>
      <p:ext uri="{BB962C8B-B14F-4D97-AF65-F5344CB8AC3E}">
        <p14:creationId xmlns:p14="http://schemas.microsoft.com/office/powerpoint/2010/main" val="33228378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8FE45E9-AA59-4F3D-924D-0F92C9355690}"/>
              </a:ext>
            </a:extLst>
          </p:cNvPr>
          <p:cNvSpPr>
            <a:spLocks noGrp="1"/>
          </p:cNvSpPr>
          <p:nvPr>
            <p:ph type="ctrTitle"/>
          </p:nvPr>
        </p:nvSpPr>
        <p:spPr>
          <a:xfrm>
            <a:off x="1524003" y="1999615"/>
            <a:ext cx="9144000" cy="2764028"/>
          </a:xfrm>
        </p:spPr>
        <p:txBody>
          <a:bodyPr anchor="ctr">
            <a:normAutofit/>
          </a:bodyPr>
          <a:lstStyle/>
          <a:p>
            <a:r>
              <a:rPr lang="en-US" sz="7200"/>
              <a:t>Week Two Day 4</a:t>
            </a:r>
            <a:endParaRPr lang="en-CA" sz="7200"/>
          </a:p>
        </p:txBody>
      </p:sp>
      <p:sp>
        <p:nvSpPr>
          <p:cNvPr id="3" name="Subtitle 2">
            <a:extLst>
              <a:ext uri="{FF2B5EF4-FFF2-40B4-BE49-F238E27FC236}">
                <a16:creationId xmlns:a16="http://schemas.microsoft.com/office/drawing/2014/main" id="{1CD55400-86F4-43AB-82B8-BDC543B62A65}"/>
              </a:ext>
            </a:extLst>
          </p:cNvPr>
          <p:cNvSpPr>
            <a:spLocks noGrp="1"/>
          </p:cNvSpPr>
          <p:nvPr>
            <p:ph type="subTitle" idx="1"/>
          </p:nvPr>
        </p:nvSpPr>
        <p:spPr>
          <a:xfrm>
            <a:off x="1966912" y="5645150"/>
            <a:ext cx="8258176" cy="631825"/>
          </a:xfrm>
        </p:spPr>
        <p:txBody>
          <a:bodyPr anchor="ctr">
            <a:normAutofit/>
          </a:bodyPr>
          <a:lstStyle/>
          <a:p>
            <a:r>
              <a:rPr lang="en-US" sz="2800"/>
              <a:t>Jesse’s Grade 4/5 – 2019/2020</a:t>
            </a:r>
            <a:endParaRPr lang="en-CA" sz="2800"/>
          </a:p>
        </p:txBody>
      </p:sp>
      <p:sp>
        <p:nvSpPr>
          <p:cNvPr id="14" name="Rectangle 13">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27774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3C38F9-8BAC-4C87-A2B0-19152129A87C}"/>
              </a:ext>
            </a:extLst>
          </p:cNvPr>
          <p:cNvSpPr>
            <a:spLocks noGrp="1"/>
          </p:cNvSpPr>
          <p:nvPr>
            <p:ph type="title"/>
          </p:nvPr>
        </p:nvSpPr>
        <p:spPr>
          <a:xfrm>
            <a:off x="841248" y="426720"/>
            <a:ext cx="10506456" cy="1919141"/>
          </a:xfrm>
        </p:spPr>
        <p:txBody>
          <a:bodyPr anchor="b">
            <a:normAutofit/>
          </a:bodyPr>
          <a:lstStyle/>
          <a:p>
            <a:r>
              <a:rPr lang="en-US" sz="6000"/>
              <a:t>Daily Schedule</a:t>
            </a:r>
            <a:endParaRPr lang="en-CA" sz="6000"/>
          </a:p>
        </p:txBody>
      </p:sp>
      <p:sp>
        <p:nvSpPr>
          <p:cNvPr id="10" name="Rectangle 9">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2899927"/>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 name="Rectangle 11">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2776031"/>
            <a:ext cx="1873457"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0412B023-AB2A-4D06-AFCA-10174EF560C7}"/>
              </a:ext>
            </a:extLst>
          </p:cNvPr>
          <p:cNvSpPr>
            <a:spLocks noGrp="1"/>
          </p:cNvSpPr>
          <p:nvPr>
            <p:ph idx="1"/>
          </p:nvPr>
        </p:nvSpPr>
        <p:spPr>
          <a:xfrm>
            <a:off x="841248" y="3337269"/>
            <a:ext cx="10509504" cy="2905686"/>
          </a:xfrm>
        </p:spPr>
        <p:txBody>
          <a:bodyPr>
            <a:normAutofit fontScale="92500" lnSpcReduction="20000"/>
          </a:bodyPr>
          <a:lstStyle/>
          <a:p>
            <a:r>
              <a:rPr lang="en-US" sz="2200" dirty="0"/>
              <a:t>Daily joke</a:t>
            </a:r>
          </a:p>
          <a:p>
            <a:r>
              <a:rPr lang="en-US" sz="2200" dirty="0"/>
              <a:t>Reading Activity</a:t>
            </a:r>
          </a:p>
          <a:p>
            <a:r>
              <a:rPr lang="en-US" sz="2200" dirty="0"/>
              <a:t>Writing Activity</a:t>
            </a:r>
          </a:p>
          <a:p>
            <a:r>
              <a:rPr lang="en-US" sz="2200" dirty="0"/>
              <a:t>Numeracy Activity</a:t>
            </a:r>
          </a:p>
          <a:p>
            <a:endParaRPr lang="en-US" sz="2200" dirty="0"/>
          </a:p>
          <a:p>
            <a:r>
              <a:rPr lang="en-US" sz="2200" dirty="0"/>
              <a:t>Additional:</a:t>
            </a:r>
          </a:p>
          <a:p>
            <a:r>
              <a:rPr lang="en-US" sz="2200" dirty="0"/>
              <a:t>Fine Arts Activity (Drama, Dance, Art, Music)</a:t>
            </a:r>
          </a:p>
          <a:p>
            <a:r>
              <a:rPr lang="en-US" sz="2200" dirty="0"/>
              <a:t>Daily Physical Activity (DPA)</a:t>
            </a:r>
            <a:endParaRPr lang="en-CA" sz="2200" dirty="0"/>
          </a:p>
        </p:txBody>
      </p:sp>
    </p:spTree>
    <p:extLst>
      <p:ext uri="{BB962C8B-B14F-4D97-AF65-F5344CB8AC3E}">
        <p14:creationId xmlns:p14="http://schemas.microsoft.com/office/powerpoint/2010/main" val="34897685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22F9423-F4B1-45D4-8445-E9991ECCB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DD6C0A-5D3D-4C80-9B01-CFE38DC9ABBA}"/>
              </a:ext>
            </a:extLst>
          </p:cNvPr>
          <p:cNvSpPr>
            <a:spLocks noGrp="1"/>
          </p:cNvSpPr>
          <p:nvPr>
            <p:ph type="title"/>
          </p:nvPr>
        </p:nvSpPr>
        <p:spPr>
          <a:xfrm>
            <a:off x="1812897" y="518649"/>
            <a:ext cx="9882278" cy="1067634"/>
          </a:xfrm>
        </p:spPr>
        <p:txBody>
          <a:bodyPr anchor="ctr">
            <a:normAutofit/>
          </a:bodyPr>
          <a:lstStyle/>
          <a:p>
            <a:r>
              <a:rPr lang="en-US" dirty="0"/>
              <a:t>Daily Joke</a:t>
            </a:r>
            <a:endParaRPr lang="en-CA" dirty="0"/>
          </a:p>
        </p:txBody>
      </p:sp>
      <p:grpSp>
        <p:nvGrpSpPr>
          <p:cNvPr id="12" name="Group 11">
            <a:extLst>
              <a:ext uri="{FF2B5EF4-FFF2-40B4-BE49-F238E27FC236}">
                <a16:creationId xmlns:a16="http://schemas.microsoft.com/office/drawing/2014/main" id="{770AE191-D2EA-45C9-A44D-830C188F74C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72021" y="628863"/>
            <a:ext cx="1128382" cy="847206"/>
            <a:chOff x="8183879" y="1000124"/>
            <a:chExt cx="1562267" cy="1172973"/>
          </a:xfrm>
        </p:grpSpPr>
        <p:sp>
          <p:nvSpPr>
            <p:cNvPr id="13" name="Freeform 5">
              <a:extLst>
                <a:ext uri="{FF2B5EF4-FFF2-40B4-BE49-F238E27FC236}">
                  <a16:creationId xmlns:a16="http://schemas.microsoft.com/office/drawing/2014/main" id="{23A0E4C1-B7A6-4637-AC51-4A5AE3841F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83879"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4" name="Freeform 5">
              <a:extLst>
                <a:ext uri="{FF2B5EF4-FFF2-40B4-BE49-F238E27FC236}">
                  <a16:creationId xmlns:a16="http://schemas.microsoft.com/office/drawing/2014/main" id="{F4E8C039-CC58-44F3-8A7B-E0A934C1D0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983979"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graphicFrame>
        <p:nvGraphicFramePr>
          <p:cNvPr id="5" name="Content Placeholder 2">
            <a:extLst>
              <a:ext uri="{FF2B5EF4-FFF2-40B4-BE49-F238E27FC236}">
                <a16:creationId xmlns:a16="http://schemas.microsoft.com/office/drawing/2014/main" id="{6F2A5E83-3F89-4B7A-9056-14AD1E2476BD}"/>
              </a:ext>
            </a:extLst>
          </p:cNvPr>
          <p:cNvGraphicFramePr>
            <a:graphicFrameLocks noGrp="1"/>
          </p:cNvGraphicFramePr>
          <p:nvPr>
            <p:ph idx="1"/>
            <p:extLst>
              <p:ext uri="{D42A27DB-BD31-4B8C-83A1-F6EECF244321}">
                <p14:modId xmlns:p14="http://schemas.microsoft.com/office/powerpoint/2010/main" val="1299742848"/>
              </p:ext>
            </p:extLst>
          </p:nvPr>
        </p:nvGraphicFramePr>
        <p:xfrm>
          <a:off x="629854" y="1860604"/>
          <a:ext cx="10907490" cy="40949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006694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06BA2A-FA4D-464B-A3DA-84C385837902}"/>
              </a:ext>
            </a:extLst>
          </p:cNvPr>
          <p:cNvSpPr>
            <a:spLocks noGrp="1"/>
          </p:cNvSpPr>
          <p:nvPr>
            <p:ph type="title"/>
          </p:nvPr>
        </p:nvSpPr>
        <p:spPr>
          <a:xfrm>
            <a:off x="841248" y="426720"/>
            <a:ext cx="10506456" cy="1919141"/>
          </a:xfrm>
        </p:spPr>
        <p:txBody>
          <a:bodyPr anchor="b">
            <a:normAutofit/>
          </a:bodyPr>
          <a:lstStyle/>
          <a:p>
            <a:r>
              <a:rPr lang="en-US" sz="6000"/>
              <a:t>Reading Activity</a:t>
            </a:r>
            <a:endParaRPr lang="en-CA" sz="6000"/>
          </a:p>
        </p:txBody>
      </p:sp>
      <p:sp>
        <p:nvSpPr>
          <p:cNvPr id="10" name="Rectangle 9">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2899927"/>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 name="Rectangle 11">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2776031"/>
            <a:ext cx="1873457"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8655FD81-3761-449C-BD98-E2195B153F8C}"/>
              </a:ext>
            </a:extLst>
          </p:cNvPr>
          <p:cNvSpPr>
            <a:spLocks noGrp="1"/>
          </p:cNvSpPr>
          <p:nvPr>
            <p:ph idx="1"/>
          </p:nvPr>
        </p:nvSpPr>
        <p:spPr>
          <a:xfrm>
            <a:off x="841248" y="3337269"/>
            <a:ext cx="10509504" cy="2905686"/>
          </a:xfrm>
        </p:spPr>
        <p:txBody>
          <a:bodyPr>
            <a:normAutofit/>
          </a:bodyPr>
          <a:lstStyle/>
          <a:p>
            <a:r>
              <a:rPr lang="en-US" sz="2200"/>
              <a:t>Please see the online schedule for reading on </a:t>
            </a:r>
            <a:r>
              <a:rPr lang="en-US" sz="2200">
                <a:hlinkClick r:id="rId2"/>
              </a:rPr>
              <a:t>www.jesse45s.weebly.com</a:t>
            </a:r>
            <a:r>
              <a:rPr lang="en-US" sz="2200"/>
              <a:t> under the “Class Work” tab. </a:t>
            </a:r>
          </a:p>
          <a:p>
            <a:endParaRPr lang="en-US" sz="2200"/>
          </a:p>
          <a:p>
            <a:r>
              <a:rPr lang="en-US" sz="2200"/>
              <a:t>Please read the chapter assigned for today and respond to the question below by talking to your parents.</a:t>
            </a:r>
          </a:p>
          <a:p>
            <a:endParaRPr lang="en-US" sz="2200"/>
          </a:p>
          <a:p>
            <a:r>
              <a:rPr lang="en-US" sz="2200"/>
              <a:t>“How does Bilbo trick Gollum?”</a:t>
            </a:r>
          </a:p>
        </p:txBody>
      </p:sp>
    </p:spTree>
    <p:extLst>
      <p:ext uri="{BB962C8B-B14F-4D97-AF65-F5344CB8AC3E}">
        <p14:creationId xmlns:p14="http://schemas.microsoft.com/office/powerpoint/2010/main" val="22427740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826F88-44DE-43D6-AC38-EF23ED6689E5}"/>
              </a:ext>
            </a:extLst>
          </p:cNvPr>
          <p:cNvSpPr>
            <a:spLocks noGrp="1"/>
          </p:cNvSpPr>
          <p:nvPr>
            <p:ph type="title"/>
          </p:nvPr>
        </p:nvSpPr>
        <p:spPr>
          <a:xfrm>
            <a:off x="841248" y="426720"/>
            <a:ext cx="10506456" cy="1919141"/>
          </a:xfrm>
        </p:spPr>
        <p:txBody>
          <a:bodyPr anchor="b">
            <a:normAutofit/>
          </a:bodyPr>
          <a:lstStyle/>
          <a:p>
            <a:r>
              <a:rPr lang="en-US" sz="6000"/>
              <a:t>Writing Activity Day 4</a:t>
            </a:r>
            <a:endParaRPr lang="en-CA" sz="6000"/>
          </a:p>
        </p:txBody>
      </p:sp>
      <p:sp>
        <p:nvSpPr>
          <p:cNvPr id="10" name="Rectangle 9">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2899927"/>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 name="Rectangle 11">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2776031"/>
            <a:ext cx="1873457"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B6859A04-EA83-493D-B89B-1E9552312BDD}"/>
              </a:ext>
            </a:extLst>
          </p:cNvPr>
          <p:cNvSpPr>
            <a:spLocks noGrp="1"/>
          </p:cNvSpPr>
          <p:nvPr>
            <p:ph idx="1"/>
          </p:nvPr>
        </p:nvSpPr>
        <p:spPr>
          <a:xfrm>
            <a:off x="841248" y="3337269"/>
            <a:ext cx="10509504" cy="2905686"/>
          </a:xfrm>
        </p:spPr>
        <p:txBody>
          <a:bodyPr>
            <a:normAutofit/>
          </a:bodyPr>
          <a:lstStyle/>
          <a:p>
            <a:r>
              <a:rPr lang="en-US" sz="2200"/>
              <a:t>Today we are going to focus in on some of the smaller details of our story. Today’s focus is in character.</a:t>
            </a:r>
          </a:p>
          <a:p>
            <a:endParaRPr lang="en-US" sz="2200"/>
          </a:p>
          <a:p>
            <a:r>
              <a:rPr lang="en-US" sz="2200"/>
              <a:t>Print off the sheet that will follow this slide. Complete a character sketch for your main character! Really give it some thought and creativity.</a:t>
            </a:r>
          </a:p>
          <a:p>
            <a:endParaRPr lang="en-US" sz="2200"/>
          </a:p>
          <a:p>
            <a:r>
              <a:rPr lang="en-US" sz="2200"/>
              <a:t>We want this character to sparkle with Fairy tale magic!</a:t>
            </a:r>
            <a:endParaRPr lang="en-CA" sz="2200"/>
          </a:p>
        </p:txBody>
      </p:sp>
    </p:spTree>
    <p:extLst>
      <p:ext uri="{BB962C8B-B14F-4D97-AF65-F5344CB8AC3E}">
        <p14:creationId xmlns:p14="http://schemas.microsoft.com/office/powerpoint/2010/main" val="17183931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6A024-63A9-43BB-A06A-D633AF56C117}"/>
              </a:ext>
            </a:extLst>
          </p:cNvPr>
          <p:cNvSpPr>
            <a:spLocks noGrp="1"/>
          </p:cNvSpPr>
          <p:nvPr>
            <p:ph type="title"/>
          </p:nvPr>
        </p:nvSpPr>
        <p:spPr/>
        <p:txBody>
          <a:bodyPr/>
          <a:lstStyle/>
          <a:p>
            <a:endParaRPr lang="en-CA"/>
          </a:p>
        </p:txBody>
      </p:sp>
      <p:pic>
        <p:nvPicPr>
          <p:cNvPr id="5" name="Content Placeholder 4" descr="A close up of text on a black background&#10;&#10;Description automatically generated">
            <a:extLst>
              <a:ext uri="{FF2B5EF4-FFF2-40B4-BE49-F238E27FC236}">
                <a16:creationId xmlns:a16="http://schemas.microsoft.com/office/drawing/2014/main" id="{36667426-0C72-4866-A761-F727A84304F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2664643" y="-2664643"/>
            <a:ext cx="6862714" cy="12192002"/>
          </a:xfrm>
        </p:spPr>
      </p:pic>
    </p:spTree>
    <p:extLst>
      <p:ext uri="{BB962C8B-B14F-4D97-AF65-F5344CB8AC3E}">
        <p14:creationId xmlns:p14="http://schemas.microsoft.com/office/powerpoint/2010/main" val="6029887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367365-A126-4F35-A5F2-BB4E8E986FD4}"/>
              </a:ext>
            </a:extLst>
          </p:cNvPr>
          <p:cNvSpPr>
            <a:spLocks noGrp="1"/>
          </p:cNvSpPr>
          <p:nvPr>
            <p:ph type="title"/>
          </p:nvPr>
        </p:nvSpPr>
        <p:spPr>
          <a:xfrm>
            <a:off x="841248" y="426720"/>
            <a:ext cx="10506456" cy="1919141"/>
          </a:xfrm>
        </p:spPr>
        <p:txBody>
          <a:bodyPr anchor="b">
            <a:normAutofit/>
          </a:bodyPr>
          <a:lstStyle/>
          <a:p>
            <a:r>
              <a:rPr lang="en-US" sz="6000"/>
              <a:t>Numeracy Day 4</a:t>
            </a:r>
            <a:endParaRPr lang="en-CA" sz="6000"/>
          </a:p>
        </p:txBody>
      </p:sp>
      <p:sp>
        <p:nvSpPr>
          <p:cNvPr id="10" name="Rectangle 9">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2899927"/>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 name="Rectangle 11">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2776031"/>
            <a:ext cx="1873457"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31404A66-32C6-40EC-A301-6B31EEF5768B}"/>
              </a:ext>
            </a:extLst>
          </p:cNvPr>
          <p:cNvSpPr>
            <a:spLocks noGrp="1"/>
          </p:cNvSpPr>
          <p:nvPr>
            <p:ph idx="1"/>
          </p:nvPr>
        </p:nvSpPr>
        <p:spPr>
          <a:xfrm>
            <a:off x="841248" y="3337269"/>
            <a:ext cx="10509504" cy="2905686"/>
          </a:xfrm>
        </p:spPr>
        <p:txBody>
          <a:bodyPr>
            <a:normAutofit/>
          </a:bodyPr>
          <a:lstStyle/>
          <a:p>
            <a:r>
              <a:rPr lang="en-US" sz="1700"/>
              <a:t>Problem solving with time</a:t>
            </a:r>
          </a:p>
          <a:p>
            <a:endParaRPr lang="en-US" sz="1700"/>
          </a:p>
          <a:p>
            <a:r>
              <a:rPr lang="en-US" sz="1700"/>
              <a:t>Using the analog clock you created on Day 2 this week, please head to the following site to create yourself some awesome worksheets for time problem solving.</a:t>
            </a:r>
          </a:p>
          <a:p>
            <a:endParaRPr lang="en-US" sz="1700"/>
          </a:p>
          <a:p>
            <a:r>
              <a:rPr lang="en-US" sz="1700"/>
              <a:t>Alternatively, please sign into Math Prodigy as a similar assignment has been set up for this day.</a:t>
            </a:r>
          </a:p>
          <a:p>
            <a:endParaRPr lang="en-US" sz="1700"/>
          </a:p>
          <a:p>
            <a:r>
              <a:rPr lang="en-CA" sz="1700">
                <a:hlinkClick r:id="rId2"/>
              </a:rPr>
              <a:t>https://www.math-aids.com/Time/Time_Worksheets_Adding.html</a:t>
            </a:r>
            <a:endParaRPr lang="en-CA" sz="1700"/>
          </a:p>
        </p:txBody>
      </p:sp>
    </p:spTree>
    <p:extLst>
      <p:ext uri="{BB962C8B-B14F-4D97-AF65-F5344CB8AC3E}">
        <p14:creationId xmlns:p14="http://schemas.microsoft.com/office/powerpoint/2010/main" val="2781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D6C0A-5D3D-4C80-9B01-CFE38DC9ABBA}"/>
              </a:ext>
            </a:extLst>
          </p:cNvPr>
          <p:cNvSpPr>
            <a:spLocks noGrp="1"/>
          </p:cNvSpPr>
          <p:nvPr>
            <p:ph type="title"/>
          </p:nvPr>
        </p:nvSpPr>
        <p:spPr>
          <a:xfrm>
            <a:off x="838200" y="365125"/>
            <a:ext cx="10515600" cy="1325563"/>
          </a:xfrm>
        </p:spPr>
        <p:txBody>
          <a:bodyPr>
            <a:normAutofit/>
          </a:bodyPr>
          <a:lstStyle/>
          <a:p>
            <a:pPr algn="ctr"/>
            <a:r>
              <a:rPr lang="en-US" dirty="0"/>
              <a:t>Daily Joke</a:t>
            </a:r>
            <a:endParaRPr lang="en-CA"/>
          </a:p>
        </p:txBody>
      </p:sp>
      <p:graphicFrame>
        <p:nvGraphicFramePr>
          <p:cNvPr id="5" name="Content Placeholder 2">
            <a:extLst>
              <a:ext uri="{FF2B5EF4-FFF2-40B4-BE49-F238E27FC236}">
                <a16:creationId xmlns:a16="http://schemas.microsoft.com/office/drawing/2014/main" id="{FFE0D721-671C-47FE-A3B2-EBD18B680B96}"/>
              </a:ext>
            </a:extLst>
          </p:cNvPr>
          <p:cNvGraphicFramePr>
            <a:graphicFrameLocks noGrp="1"/>
          </p:cNvGraphicFramePr>
          <p:nvPr>
            <p:ph idx="1"/>
            <p:extLst>
              <p:ext uri="{D42A27DB-BD31-4B8C-83A1-F6EECF244321}">
                <p14:modId xmlns:p14="http://schemas.microsoft.com/office/powerpoint/2010/main" val="1539717448"/>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689039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96ED59-1949-45A1-93D1-A69E40581B66}"/>
              </a:ext>
            </a:extLst>
          </p:cNvPr>
          <p:cNvSpPr>
            <a:spLocks noGrp="1"/>
          </p:cNvSpPr>
          <p:nvPr>
            <p:ph type="title"/>
          </p:nvPr>
        </p:nvSpPr>
        <p:spPr>
          <a:xfrm>
            <a:off x="841248" y="426720"/>
            <a:ext cx="10506456" cy="1919141"/>
          </a:xfrm>
        </p:spPr>
        <p:txBody>
          <a:bodyPr anchor="b">
            <a:normAutofit/>
          </a:bodyPr>
          <a:lstStyle/>
          <a:p>
            <a:r>
              <a:rPr lang="en-US" sz="6000"/>
              <a:t>Fine Arts Activity – Week 2</a:t>
            </a:r>
            <a:endParaRPr lang="en-CA" sz="6000"/>
          </a:p>
        </p:txBody>
      </p:sp>
      <p:sp>
        <p:nvSpPr>
          <p:cNvPr id="16" name="Rectangle 9">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2899927"/>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1">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2776031"/>
            <a:ext cx="1873457"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Content Placeholder 2">
            <a:extLst>
              <a:ext uri="{FF2B5EF4-FFF2-40B4-BE49-F238E27FC236}">
                <a16:creationId xmlns:a16="http://schemas.microsoft.com/office/drawing/2014/main" id="{04B300F8-C325-470E-A8CA-D86A946FFF21}"/>
              </a:ext>
            </a:extLst>
          </p:cNvPr>
          <p:cNvSpPr>
            <a:spLocks noGrp="1"/>
          </p:cNvSpPr>
          <p:nvPr>
            <p:ph idx="1"/>
          </p:nvPr>
        </p:nvSpPr>
        <p:spPr>
          <a:xfrm>
            <a:off x="841248" y="3337269"/>
            <a:ext cx="10509504" cy="2905686"/>
          </a:xfrm>
        </p:spPr>
        <p:txBody>
          <a:bodyPr>
            <a:normAutofit/>
          </a:bodyPr>
          <a:lstStyle/>
          <a:p>
            <a:r>
              <a:rPr lang="en-US" sz="2200"/>
              <a:t>Today is a drama game for you to play with your family/friends!</a:t>
            </a:r>
          </a:p>
          <a:p>
            <a:endParaRPr lang="en-US" sz="2200"/>
          </a:p>
          <a:p>
            <a:r>
              <a:rPr lang="en-US" sz="2200"/>
              <a:t>Please ensure to keep social distancing (2m away) while playing. </a:t>
            </a:r>
          </a:p>
          <a:p>
            <a:endParaRPr lang="en-US" sz="2200"/>
          </a:p>
          <a:p>
            <a:r>
              <a:rPr lang="en-CA" sz="2200">
                <a:hlinkClick r:id="rId2"/>
              </a:rPr>
              <a:t>http://www.bbbpress.com/2017/01/drama-game-ninja-star-baby-kitten-angry-chihuahua/</a:t>
            </a:r>
            <a:endParaRPr lang="en-CA" sz="2200"/>
          </a:p>
        </p:txBody>
      </p:sp>
    </p:spTree>
    <p:extLst>
      <p:ext uri="{BB962C8B-B14F-4D97-AF65-F5344CB8AC3E}">
        <p14:creationId xmlns:p14="http://schemas.microsoft.com/office/powerpoint/2010/main" val="37429524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8FE45E9-AA59-4F3D-924D-0F92C9355690}"/>
              </a:ext>
            </a:extLst>
          </p:cNvPr>
          <p:cNvSpPr>
            <a:spLocks noGrp="1"/>
          </p:cNvSpPr>
          <p:nvPr>
            <p:ph type="ctrTitle"/>
          </p:nvPr>
        </p:nvSpPr>
        <p:spPr>
          <a:xfrm>
            <a:off x="1524003" y="1999615"/>
            <a:ext cx="9144000" cy="2764028"/>
          </a:xfrm>
        </p:spPr>
        <p:txBody>
          <a:bodyPr anchor="ctr">
            <a:normAutofit/>
          </a:bodyPr>
          <a:lstStyle/>
          <a:p>
            <a:r>
              <a:rPr lang="en-US" sz="7200"/>
              <a:t>Week Two Day 5</a:t>
            </a:r>
            <a:endParaRPr lang="en-CA" sz="7200"/>
          </a:p>
        </p:txBody>
      </p:sp>
      <p:sp>
        <p:nvSpPr>
          <p:cNvPr id="3" name="Subtitle 2">
            <a:extLst>
              <a:ext uri="{FF2B5EF4-FFF2-40B4-BE49-F238E27FC236}">
                <a16:creationId xmlns:a16="http://schemas.microsoft.com/office/drawing/2014/main" id="{1CD55400-86F4-43AB-82B8-BDC543B62A65}"/>
              </a:ext>
            </a:extLst>
          </p:cNvPr>
          <p:cNvSpPr>
            <a:spLocks noGrp="1"/>
          </p:cNvSpPr>
          <p:nvPr>
            <p:ph type="subTitle" idx="1"/>
          </p:nvPr>
        </p:nvSpPr>
        <p:spPr>
          <a:xfrm>
            <a:off x="1966912" y="5645150"/>
            <a:ext cx="8258176" cy="631825"/>
          </a:xfrm>
        </p:spPr>
        <p:txBody>
          <a:bodyPr anchor="ctr">
            <a:normAutofit/>
          </a:bodyPr>
          <a:lstStyle/>
          <a:p>
            <a:r>
              <a:rPr lang="en-US" sz="2800"/>
              <a:t>Jesse’s Grade 4/5 – 2019/2020</a:t>
            </a:r>
            <a:endParaRPr lang="en-CA" sz="2800"/>
          </a:p>
        </p:txBody>
      </p:sp>
      <p:sp>
        <p:nvSpPr>
          <p:cNvPr id="14" name="Rectangle 13">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51617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3C38F9-8BAC-4C87-A2B0-19152129A87C}"/>
              </a:ext>
            </a:extLst>
          </p:cNvPr>
          <p:cNvSpPr>
            <a:spLocks noGrp="1"/>
          </p:cNvSpPr>
          <p:nvPr>
            <p:ph type="title"/>
          </p:nvPr>
        </p:nvSpPr>
        <p:spPr>
          <a:xfrm>
            <a:off x="841248" y="426720"/>
            <a:ext cx="10506456" cy="1919141"/>
          </a:xfrm>
        </p:spPr>
        <p:txBody>
          <a:bodyPr anchor="b">
            <a:normAutofit/>
          </a:bodyPr>
          <a:lstStyle/>
          <a:p>
            <a:r>
              <a:rPr lang="en-US" sz="6000"/>
              <a:t>Daily Schedule</a:t>
            </a:r>
            <a:endParaRPr lang="en-CA" sz="6000"/>
          </a:p>
        </p:txBody>
      </p:sp>
      <p:sp>
        <p:nvSpPr>
          <p:cNvPr id="10" name="Rectangle 9">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2899927"/>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 name="Rectangle 11">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2776031"/>
            <a:ext cx="1873457"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0412B023-AB2A-4D06-AFCA-10174EF560C7}"/>
              </a:ext>
            </a:extLst>
          </p:cNvPr>
          <p:cNvSpPr>
            <a:spLocks noGrp="1"/>
          </p:cNvSpPr>
          <p:nvPr>
            <p:ph idx="1"/>
          </p:nvPr>
        </p:nvSpPr>
        <p:spPr>
          <a:xfrm>
            <a:off x="841248" y="3337269"/>
            <a:ext cx="10509504" cy="2905686"/>
          </a:xfrm>
        </p:spPr>
        <p:txBody>
          <a:bodyPr>
            <a:normAutofit/>
          </a:bodyPr>
          <a:lstStyle/>
          <a:p>
            <a:r>
              <a:rPr lang="en-US" sz="2200"/>
              <a:t>Daily joke</a:t>
            </a:r>
          </a:p>
          <a:p>
            <a:r>
              <a:rPr lang="en-US" sz="2200"/>
              <a:t>Reading Activity</a:t>
            </a:r>
          </a:p>
          <a:p>
            <a:r>
              <a:rPr lang="en-US" sz="2200"/>
              <a:t>Writing Activity</a:t>
            </a:r>
          </a:p>
          <a:p>
            <a:r>
              <a:rPr lang="en-US" sz="2200"/>
              <a:t>Numeracy Activity</a:t>
            </a:r>
          </a:p>
          <a:p>
            <a:r>
              <a:rPr lang="en-US" sz="2200"/>
              <a:t>Daily Physical Activity (DPA)</a:t>
            </a:r>
            <a:endParaRPr lang="en-CA" sz="2200"/>
          </a:p>
        </p:txBody>
      </p:sp>
    </p:spTree>
    <p:extLst>
      <p:ext uri="{BB962C8B-B14F-4D97-AF65-F5344CB8AC3E}">
        <p14:creationId xmlns:p14="http://schemas.microsoft.com/office/powerpoint/2010/main" val="29671026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E443FD7-A66B-4AA0-872D-B088B9BC5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DD6C0A-5D3D-4C80-9B01-CFE38DC9ABBA}"/>
              </a:ext>
            </a:extLst>
          </p:cNvPr>
          <p:cNvSpPr>
            <a:spLocks noGrp="1"/>
          </p:cNvSpPr>
          <p:nvPr>
            <p:ph type="title"/>
          </p:nvPr>
        </p:nvSpPr>
        <p:spPr>
          <a:xfrm>
            <a:off x="1094095" y="851517"/>
            <a:ext cx="5238466" cy="2991416"/>
          </a:xfrm>
        </p:spPr>
        <p:txBody>
          <a:bodyPr vert="horz" lIns="91440" tIns="45720" rIns="91440" bIns="45720" rtlCol="0" anchor="b">
            <a:normAutofit/>
          </a:bodyPr>
          <a:lstStyle/>
          <a:p>
            <a:r>
              <a:rPr lang="en-US" sz="6000"/>
              <a:t>Daily Joke</a:t>
            </a:r>
          </a:p>
        </p:txBody>
      </p:sp>
      <p:sp>
        <p:nvSpPr>
          <p:cNvPr id="3" name="Content Placeholder 2">
            <a:extLst>
              <a:ext uri="{FF2B5EF4-FFF2-40B4-BE49-F238E27FC236}">
                <a16:creationId xmlns:a16="http://schemas.microsoft.com/office/drawing/2014/main" id="{3986E198-A84D-43C5-8910-5E2FA571854D}"/>
              </a:ext>
            </a:extLst>
          </p:cNvPr>
          <p:cNvSpPr>
            <a:spLocks noGrp="1"/>
          </p:cNvSpPr>
          <p:nvPr>
            <p:ph idx="1"/>
          </p:nvPr>
        </p:nvSpPr>
        <p:spPr>
          <a:xfrm>
            <a:off x="1094096" y="3842932"/>
            <a:ext cx="4167115" cy="2163551"/>
          </a:xfrm>
        </p:spPr>
        <p:txBody>
          <a:bodyPr vert="horz" lIns="91440" tIns="45720" rIns="91440" bIns="45720" rtlCol="0" anchor="t">
            <a:normAutofit/>
          </a:bodyPr>
          <a:lstStyle/>
          <a:p>
            <a:pPr marL="0" indent="0">
              <a:buNone/>
            </a:pPr>
            <a:r>
              <a:rPr lang="en-US" sz="2400"/>
              <a:t>5/4 people admit that they are bad at fractions. </a:t>
            </a:r>
          </a:p>
        </p:txBody>
      </p:sp>
      <p:pic>
        <p:nvPicPr>
          <p:cNvPr id="5" name="Picture 4" descr="A person smiling for the camera&#10;&#10;Description automatically generated">
            <a:extLst>
              <a:ext uri="{FF2B5EF4-FFF2-40B4-BE49-F238E27FC236}">
                <a16:creationId xmlns:a16="http://schemas.microsoft.com/office/drawing/2014/main" id="{834F9778-F4EE-4895-9C82-9A1A7A33C5B4}"/>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6999" r="13217" b="2"/>
          <a:stretch/>
        </p:blipFill>
        <p:spPr>
          <a:xfrm>
            <a:off x="5510369" y="851517"/>
            <a:ext cx="6184807" cy="5154967"/>
          </a:xfrm>
          <a:custGeom>
            <a:avLst/>
            <a:gdLst/>
            <a:ahLst/>
            <a:cxnLst/>
            <a:rect l="l" t="t" r="r" b="b"/>
            <a:pathLst>
              <a:path w="5846002" h="4872577">
                <a:moveTo>
                  <a:pt x="343285" y="2953992"/>
                </a:moveTo>
                <a:cubicBezTo>
                  <a:pt x="343285" y="2953992"/>
                  <a:pt x="343285" y="2953992"/>
                  <a:pt x="849063" y="2953992"/>
                </a:cubicBezTo>
                <a:cubicBezTo>
                  <a:pt x="880743" y="2953992"/>
                  <a:pt x="911330" y="2971406"/>
                  <a:pt x="926624" y="2999703"/>
                </a:cubicBezTo>
                <a:cubicBezTo>
                  <a:pt x="926624" y="2999703"/>
                  <a:pt x="926624" y="2999703"/>
                  <a:pt x="1180059" y="3436136"/>
                </a:cubicBezTo>
                <a:cubicBezTo>
                  <a:pt x="1196445" y="3463345"/>
                  <a:pt x="1196445" y="3498172"/>
                  <a:pt x="1180059" y="3525382"/>
                </a:cubicBezTo>
                <a:cubicBezTo>
                  <a:pt x="1180059" y="3525382"/>
                  <a:pt x="1180059" y="3525382"/>
                  <a:pt x="926624" y="3961814"/>
                </a:cubicBezTo>
                <a:cubicBezTo>
                  <a:pt x="911330" y="3990111"/>
                  <a:pt x="880743" y="4007525"/>
                  <a:pt x="849063" y="4007525"/>
                </a:cubicBezTo>
                <a:cubicBezTo>
                  <a:pt x="849063" y="4007525"/>
                  <a:pt x="849063" y="4007525"/>
                  <a:pt x="343285" y="4007525"/>
                </a:cubicBezTo>
                <a:cubicBezTo>
                  <a:pt x="310513" y="4007525"/>
                  <a:pt x="281019" y="3990111"/>
                  <a:pt x="264633" y="3961814"/>
                </a:cubicBezTo>
                <a:cubicBezTo>
                  <a:pt x="264633" y="3961814"/>
                  <a:pt x="264633" y="3961814"/>
                  <a:pt x="12290" y="3525382"/>
                </a:cubicBezTo>
                <a:cubicBezTo>
                  <a:pt x="-4096" y="3498172"/>
                  <a:pt x="-4096" y="3463345"/>
                  <a:pt x="12290" y="3436136"/>
                </a:cubicBezTo>
                <a:cubicBezTo>
                  <a:pt x="12290" y="3436136"/>
                  <a:pt x="12290" y="3436136"/>
                  <a:pt x="264633" y="2999703"/>
                </a:cubicBezTo>
                <a:cubicBezTo>
                  <a:pt x="281019" y="2971406"/>
                  <a:pt x="310513" y="2953992"/>
                  <a:pt x="343285" y="2953992"/>
                </a:cubicBezTo>
                <a:close/>
                <a:moveTo>
                  <a:pt x="2353334" y="538808"/>
                </a:moveTo>
                <a:cubicBezTo>
                  <a:pt x="2353334" y="538808"/>
                  <a:pt x="2353334" y="538808"/>
                  <a:pt x="2613403" y="538808"/>
                </a:cubicBezTo>
                <a:lnTo>
                  <a:pt x="2643742" y="538808"/>
                </a:lnTo>
                <a:lnTo>
                  <a:pt x="2672692" y="588661"/>
                </a:lnTo>
                <a:cubicBezTo>
                  <a:pt x="2713002" y="658078"/>
                  <a:pt x="2759909" y="738855"/>
                  <a:pt x="2814491" y="832849"/>
                </a:cubicBezTo>
                <a:cubicBezTo>
                  <a:pt x="2839586" y="874521"/>
                  <a:pt x="2839586" y="927860"/>
                  <a:pt x="2814491" y="969531"/>
                </a:cubicBezTo>
                <a:cubicBezTo>
                  <a:pt x="2814491" y="969531"/>
                  <a:pt x="2814491" y="969531"/>
                  <a:pt x="2426350" y="1637936"/>
                </a:cubicBezTo>
                <a:cubicBezTo>
                  <a:pt x="2402927" y="1681274"/>
                  <a:pt x="2356083" y="1707943"/>
                  <a:pt x="2307565" y="1707943"/>
                </a:cubicBezTo>
                <a:cubicBezTo>
                  <a:pt x="2307565" y="1707943"/>
                  <a:pt x="2307565" y="1707943"/>
                  <a:pt x="1532956" y="1707943"/>
                </a:cubicBezTo>
                <a:cubicBezTo>
                  <a:pt x="1520409" y="1707943"/>
                  <a:pt x="1508175" y="1706276"/>
                  <a:pt x="1496490" y="1703099"/>
                </a:cubicBezTo>
                <a:lnTo>
                  <a:pt x="1471408" y="1692583"/>
                </a:lnTo>
                <a:lnTo>
                  <a:pt x="1486736" y="1666073"/>
                </a:lnTo>
                <a:cubicBezTo>
                  <a:pt x="1625328" y="1426376"/>
                  <a:pt x="1802725" y="1119564"/>
                  <a:pt x="2029793" y="726844"/>
                </a:cubicBezTo>
                <a:cubicBezTo>
                  <a:pt x="2097197" y="610441"/>
                  <a:pt x="2218525" y="538808"/>
                  <a:pt x="2353334" y="538808"/>
                </a:cubicBezTo>
                <a:close/>
                <a:moveTo>
                  <a:pt x="1487085" y="0"/>
                </a:moveTo>
                <a:cubicBezTo>
                  <a:pt x="1487085" y="0"/>
                  <a:pt x="1487085" y="0"/>
                  <a:pt x="2360840" y="0"/>
                </a:cubicBezTo>
                <a:cubicBezTo>
                  <a:pt x="2415568" y="0"/>
                  <a:pt x="2468407" y="30084"/>
                  <a:pt x="2494828" y="78969"/>
                </a:cubicBezTo>
                <a:cubicBezTo>
                  <a:pt x="2494828" y="78969"/>
                  <a:pt x="2494828" y="78969"/>
                  <a:pt x="2729665" y="483373"/>
                </a:cubicBezTo>
                <a:lnTo>
                  <a:pt x="2756194" y="529058"/>
                </a:lnTo>
                <a:lnTo>
                  <a:pt x="2735320" y="529058"/>
                </a:lnTo>
                <a:lnTo>
                  <a:pt x="2636659" y="529058"/>
                </a:lnTo>
                <a:lnTo>
                  <a:pt x="2593799" y="455250"/>
                </a:lnTo>
                <a:cubicBezTo>
                  <a:pt x="2430052" y="173267"/>
                  <a:pt x="2430052" y="173267"/>
                  <a:pt x="2430052" y="173267"/>
                </a:cubicBezTo>
                <a:cubicBezTo>
                  <a:pt x="2406629" y="129929"/>
                  <a:pt x="2359785" y="103259"/>
                  <a:pt x="2311267" y="103259"/>
                </a:cubicBezTo>
                <a:cubicBezTo>
                  <a:pt x="1536658" y="103259"/>
                  <a:pt x="1536658" y="103259"/>
                  <a:pt x="1536658" y="103259"/>
                </a:cubicBezTo>
                <a:cubicBezTo>
                  <a:pt x="1486468" y="103259"/>
                  <a:pt x="1441296" y="129929"/>
                  <a:pt x="1416201" y="173267"/>
                </a:cubicBezTo>
                <a:cubicBezTo>
                  <a:pt x="1029733" y="841671"/>
                  <a:pt x="1029733" y="841671"/>
                  <a:pt x="1029733" y="841671"/>
                </a:cubicBezTo>
                <a:cubicBezTo>
                  <a:pt x="1004637" y="883343"/>
                  <a:pt x="1004637" y="936682"/>
                  <a:pt x="1029733" y="978353"/>
                </a:cubicBezTo>
                <a:cubicBezTo>
                  <a:pt x="1416201" y="1646758"/>
                  <a:pt x="1416201" y="1646758"/>
                  <a:pt x="1416201" y="1646758"/>
                </a:cubicBezTo>
                <a:cubicBezTo>
                  <a:pt x="1428749" y="1668427"/>
                  <a:pt x="1446315" y="1685929"/>
                  <a:pt x="1467019" y="1698013"/>
                </a:cubicBezTo>
                <a:lnTo>
                  <a:pt x="1472899" y="1700478"/>
                </a:lnTo>
                <a:lnTo>
                  <a:pt x="1441377" y="1754996"/>
                </a:lnTo>
                <a:lnTo>
                  <a:pt x="1417933" y="1795543"/>
                </a:lnTo>
                <a:lnTo>
                  <a:pt x="1442249" y="1805738"/>
                </a:lnTo>
                <a:cubicBezTo>
                  <a:pt x="1455430" y="1809322"/>
                  <a:pt x="1469230" y="1811202"/>
                  <a:pt x="1483383" y="1811202"/>
                </a:cubicBezTo>
                <a:cubicBezTo>
                  <a:pt x="2357138" y="1811202"/>
                  <a:pt x="2357138" y="1811202"/>
                  <a:pt x="2357138" y="1811202"/>
                </a:cubicBezTo>
                <a:cubicBezTo>
                  <a:pt x="2411866" y="1811202"/>
                  <a:pt x="2464705" y="1781120"/>
                  <a:pt x="2491126" y="1732235"/>
                </a:cubicBezTo>
                <a:cubicBezTo>
                  <a:pt x="2928947" y="978278"/>
                  <a:pt x="2928947" y="978278"/>
                  <a:pt x="2928947" y="978278"/>
                </a:cubicBezTo>
                <a:cubicBezTo>
                  <a:pt x="2957254" y="931274"/>
                  <a:pt x="2957254" y="871108"/>
                  <a:pt x="2928947" y="824102"/>
                </a:cubicBezTo>
                <a:cubicBezTo>
                  <a:pt x="2874220" y="729858"/>
                  <a:pt x="2826333" y="647394"/>
                  <a:pt x="2784432" y="575238"/>
                </a:cubicBezTo>
                <a:lnTo>
                  <a:pt x="2763277" y="538808"/>
                </a:lnTo>
                <a:lnTo>
                  <a:pt x="2861280" y="538808"/>
                </a:lnTo>
                <a:cubicBezTo>
                  <a:pt x="3166048" y="538808"/>
                  <a:pt x="3653676" y="538808"/>
                  <a:pt x="4433881" y="538808"/>
                </a:cubicBezTo>
                <a:cubicBezTo>
                  <a:pt x="4564197" y="538808"/>
                  <a:pt x="4690018" y="610441"/>
                  <a:pt x="4752929" y="726844"/>
                </a:cubicBezTo>
                <a:cubicBezTo>
                  <a:pt x="4752929" y="726844"/>
                  <a:pt x="4752929" y="726844"/>
                  <a:pt x="5795449" y="2522134"/>
                </a:cubicBezTo>
                <a:cubicBezTo>
                  <a:pt x="5862854" y="2634060"/>
                  <a:pt x="5862854" y="2777325"/>
                  <a:pt x="5795449" y="2889251"/>
                </a:cubicBezTo>
                <a:cubicBezTo>
                  <a:pt x="5795449" y="2889251"/>
                  <a:pt x="5795449" y="2889251"/>
                  <a:pt x="4752929" y="4684542"/>
                </a:cubicBezTo>
                <a:cubicBezTo>
                  <a:pt x="4690018" y="4800945"/>
                  <a:pt x="4564197" y="4872577"/>
                  <a:pt x="4433881" y="4872577"/>
                </a:cubicBezTo>
                <a:cubicBezTo>
                  <a:pt x="4433881" y="4872577"/>
                  <a:pt x="4433881" y="4872577"/>
                  <a:pt x="2353334" y="4872577"/>
                </a:cubicBezTo>
                <a:cubicBezTo>
                  <a:pt x="2218525" y="4872577"/>
                  <a:pt x="2097197" y="4800945"/>
                  <a:pt x="2029793" y="4684542"/>
                </a:cubicBezTo>
                <a:cubicBezTo>
                  <a:pt x="2029793" y="4684542"/>
                  <a:pt x="2029793" y="4684542"/>
                  <a:pt x="991766" y="2889251"/>
                </a:cubicBezTo>
                <a:cubicBezTo>
                  <a:pt x="924361" y="2777325"/>
                  <a:pt x="924361" y="2634060"/>
                  <a:pt x="991766" y="2522134"/>
                </a:cubicBezTo>
                <a:cubicBezTo>
                  <a:pt x="991766" y="2522134"/>
                  <a:pt x="991766" y="2522134"/>
                  <a:pt x="1377193" y="1855530"/>
                </a:cubicBezTo>
                <a:lnTo>
                  <a:pt x="1409676" y="1799352"/>
                </a:lnTo>
                <a:lnTo>
                  <a:pt x="1408533" y="1798873"/>
                </a:lnTo>
                <a:cubicBezTo>
                  <a:pt x="1385179" y="1785241"/>
                  <a:pt x="1365364" y="1765500"/>
                  <a:pt x="1351210" y="1741057"/>
                </a:cubicBezTo>
                <a:cubicBezTo>
                  <a:pt x="1351210" y="1741057"/>
                  <a:pt x="1351210" y="1741057"/>
                  <a:pt x="915276" y="987100"/>
                </a:cubicBezTo>
                <a:cubicBezTo>
                  <a:pt x="886968" y="940096"/>
                  <a:pt x="886968" y="879930"/>
                  <a:pt x="915276" y="832924"/>
                </a:cubicBezTo>
                <a:cubicBezTo>
                  <a:pt x="915276" y="832924"/>
                  <a:pt x="915276" y="832924"/>
                  <a:pt x="1351210" y="78969"/>
                </a:cubicBezTo>
                <a:cubicBezTo>
                  <a:pt x="1379517" y="30084"/>
                  <a:pt x="1430471" y="0"/>
                  <a:pt x="1487085" y="0"/>
                </a:cubicBezTo>
                <a:close/>
              </a:path>
            </a:pathLst>
          </a:custGeom>
        </p:spPr>
      </p:pic>
    </p:spTree>
    <p:extLst>
      <p:ext uri="{BB962C8B-B14F-4D97-AF65-F5344CB8AC3E}">
        <p14:creationId xmlns:p14="http://schemas.microsoft.com/office/powerpoint/2010/main" val="25209278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06BA2A-FA4D-464B-A3DA-84C385837902}"/>
              </a:ext>
            </a:extLst>
          </p:cNvPr>
          <p:cNvSpPr>
            <a:spLocks noGrp="1"/>
          </p:cNvSpPr>
          <p:nvPr>
            <p:ph type="title"/>
          </p:nvPr>
        </p:nvSpPr>
        <p:spPr>
          <a:xfrm>
            <a:off x="841248" y="426720"/>
            <a:ext cx="10506456" cy="1919141"/>
          </a:xfrm>
        </p:spPr>
        <p:txBody>
          <a:bodyPr anchor="b">
            <a:normAutofit/>
          </a:bodyPr>
          <a:lstStyle/>
          <a:p>
            <a:r>
              <a:rPr lang="en-US" sz="6000"/>
              <a:t>Reading Activity</a:t>
            </a:r>
            <a:endParaRPr lang="en-CA" sz="6000"/>
          </a:p>
        </p:txBody>
      </p:sp>
      <p:sp>
        <p:nvSpPr>
          <p:cNvPr id="10" name="Rectangle 9">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2899927"/>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 name="Rectangle 11">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2776031"/>
            <a:ext cx="1873457"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8655FD81-3761-449C-BD98-E2195B153F8C}"/>
              </a:ext>
            </a:extLst>
          </p:cNvPr>
          <p:cNvSpPr>
            <a:spLocks noGrp="1"/>
          </p:cNvSpPr>
          <p:nvPr>
            <p:ph idx="1"/>
          </p:nvPr>
        </p:nvSpPr>
        <p:spPr>
          <a:xfrm>
            <a:off x="841248" y="3337269"/>
            <a:ext cx="10509504" cy="2905686"/>
          </a:xfrm>
        </p:spPr>
        <p:txBody>
          <a:bodyPr>
            <a:normAutofit/>
          </a:bodyPr>
          <a:lstStyle/>
          <a:p>
            <a:r>
              <a:rPr lang="en-US" sz="2200"/>
              <a:t>Please see the online schedule for reading on </a:t>
            </a:r>
            <a:r>
              <a:rPr lang="en-US" sz="2200">
                <a:hlinkClick r:id="rId2"/>
              </a:rPr>
              <a:t>www.jesse45s.weebly.com</a:t>
            </a:r>
            <a:r>
              <a:rPr lang="en-US" sz="2200"/>
              <a:t> under the “Class Work” tab. </a:t>
            </a:r>
          </a:p>
          <a:p>
            <a:endParaRPr lang="en-US" sz="2200"/>
          </a:p>
          <a:p>
            <a:r>
              <a:rPr lang="en-US" sz="2200"/>
              <a:t>Please read the chapter assigned for today and respond to the question below by talking to your parents.</a:t>
            </a:r>
          </a:p>
          <a:p>
            <a:endParaRPr lang="en-US" sz="2200"/>
          </a:p>
          <a:p>
            <a:r>
              <a:rPr lang="en-US" sz="2200"/>
              <a:t>“How did the dwarves react to Bilbo’s return? How did Gandalf react?”</a:t>
            </a:r>
          </a:p>
        </p:txBody>
      </p:sp>
    </p:spTree>
    <p:extLst>
      <p:ext uri="{BB962C8B-B14F-4D97-AF65-F5344CB8AC3E}">
        <p14:creationId xmlns:p14="http://schemas.microsoft.com/office/powerpoint/2010/main" val="1651177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E707EC-85D8-4273-A52C-ADE4C6AA91B5}"/>
              </a:ext>
            </a:extLst>
          </p:cNvPr>
          <p:cNvSpPr>
            <a:spLocks noGrp="1"/>
          </p:cNvSpPr>
          <p:nvPr>
            <p:ph type="title"/>
          </p:nvPr>
        </p:nvSpPr>
        <p:spPr>
          <a:xfrm>
            <a:off x="841248" y="426720"/>
            <a:ext cx="10506456" cy="1919141"/>
          </a:xfrm>
        </p:spPr>
        <p:txBody>
          <a:bodyPr anchor="b">
            <a:normAutofit/>
          </a:bodyPr>
          <a:lstStyle/>
          <a:p>
            <a:r>
              <a:rPr lang="en-US" sz="6000"/>
              <a:t>Writing Activity Day 5</a:t>
            </a:r>
            <a:endParaRPr lang="en-CA" sz="6000"/>
          </a:p>
        </p:txBody>
      </p:sp>
      <p:sp>
        <p:nvSpPr>
          <p:cNvPr id="10" name="Rectangle 9">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2899927"/>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 name="Rectangle 11">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2776031"/>
            <a:ext cx="1873457"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CB96B5A2-3DF0-48EA-9414-27E1568A9256}"/>
              </a:ext>
            </a:extLst>
          </p:cNvPr>
          <p:cNvSpPr>
            <a:spLocks noGrp="1"/>
          </p:cNvSpPr>
          <p:nvPr>
            <p:ph idx="1"/>
          </p:nvPr>
        </p:nvSpPr>
        <p:spPr>
          <a:xfrm>
            <a:off x="841248" y="3337269"/>
            <a:ext cx="10509504" cy="2905686"/>
          </a:xfrm>
        </p:spPr>
        <p:txBody>
          <a:bodyPr>
            <a:normAutofit/>
          </a:bodyPr>
          <a:lstStyle/>
          <a:p>
            <a:r>
              <a:rPr lang="en-US" sz="1700"/>
              <a:t>Today, we will be breaking down our story into small pieces. </a:t>
            </a:r>
          </a:p>
          <a:p>
            <a:endParaRPr lang="en-US" sz="1700"/>
          </a:p>
          <a:p>
            <a:r>
              <a:rPr lang="en-US" sz="1700"/>
              <a:t>Using the handouts on the next slides, break your story down into a Beginning, Middle, Climax, and End. </a:t>
            </a:r>
          </a:p>
          <a:p>
            <a:endParaRPr lang="en-US" sz="1700"/>
          </a:p>
          <a:p>
            <a:r>
              <a:rPr lang="en-US" sz="1700"/>
              <a:t>You can print these or screenshot them and plop them into Microsoft Paint to edit.</a:t>
            </a:r>
          </a:p>
          <a:p>
            <a:endParaRPr lang="en-US" sz="1700"/>
          </a:p>
          <a:p>
            <a:r>
              <a:rPr lang="en-CA" sz="1700"/>
              <a:t>There are some different options for handouts for this. Pick the one that you think works best for you. Every learner is different. </a:t>
            </a:r>
          </a:p>
        </p:txBody>
      </p:sp>
    </p:spTree>
    <p:extLst>
      <p:ext uri="{BB962C8B-B14F-4D97-AF65-F5344CB8AC3E}">
        <p14:creationId xmlns:p14="http://schemas.microsoft.com/office/powerpoint/2010/main" val="654762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ell phone&#10;&#10;Description automatically generated">
            <a:extLst>
              <a:ext uri="{FF2B5EF4-FFF2-40B4-BE49-F238E27FC236}">
                <a16:creationId xmlns:a16="http://schemas.microsoft.com/office/drawing/2014/main" id="{1885C62D-FCED-471C-A1BF-A310613695E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93129" y="0"/>
            <a:ext cx="9153427" cy="6878147"/>
          </a:xfrm>
        </p:spPr>
      </p:pic>
    </p:spTree>
    <p:extLst>
      <p:ext uri="{BB962C8B-B14F-4D97-AF65-F5344CB8AC3E}">
        <p14:creationId xmlns:p14="http://schemas.microsoft.com/office/powerpoint/2010/main" val="16604074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7331D9F8-3B49-473A-A49D-B1EBF4EBFD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4276" y="7675"/>
            <a:ext cx="8880050" cy="6850325"/>
          </a:xfrm>
          <a:prstGeom prst="rect">
            <a:avLst/>
          </a:prstGeom>
        </p:spPr>
      </p:pic>
    </p:spTree>
    <p:extLst>
      <p:ext uri="{BB962C8B-B14F-4D97-AF65-F5344CB8AC3E}">
        <p14:creationId xmlns:p14="http://schemas.microsoft.com/office/powerpoint/2010/main" val="7191796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AEE6ACE6-D29E-4080-B83D-2268D657FA74}"/>
              </a:ext>
            </a:extLst>
          </p:cNvPr>
          <p:cNvCxnSpPr/>
          <p:nvPr/>
        </p:nvCxnSpPr>
        <p:spPr>
          <a:xfrm>
            <a:off x="320511" y="4996206"/>
            <a:ext cx="3987538" cy="0"/>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CDAD5870-994D-45C3-B346-54446414C8C2}"/>
              </a:ext>
            </a:extLst>
          </p:cNvPr>
          <p:cNvCxnSpPr/>
          <p:nvPr/>
        </p:nvCxnSpPr>
        <p:spPr>
          <a:xfrm flipV="1">
            <a:off x="4308049" y="402672"/>
            <a:ext cx="3359489" cy="4593534"/>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BD8442E7-8DF0-49CD-9B3A-E53977D3B06C}"/>
              </a:ext>
            </a:extLst>
          </p:cNvPr>
          <p:cNvCxnSpPr/>
          <p:nvPr/>
        </p:nvCxnSpPr>
        <p:spPr>
          <a:xfrm>
            <a:off x="7667538" y="402672"/>
            <a:ext cx="1853967" cy="2416029"/>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748DF0E3-4424-4595-98DD-AA223E6FD31F}"/>
              </a:ext>
            </a:extLst>
          </p:cNvPr>
          <p:cNvCxnSpPr/>
          <p:nvPr/>
        </p:nvCxnSpPr>
        <p:spPr>
          <a:xfrm>
            <a:off x="9521505" y="2818701"/>
            <a:ext cx="2223082" cy="0"/>
          </a:xfrm>
          <a:prstGeom prst="line">
            <a:avLst/>
          </a:prstGeom>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78A7D6D6-AFE9-49D1-A015-E05E1296D510}"/>
              </a:ext>
            </a:extLst>
          </p:cNvPr>
          <p:cNvSpPr txBox="1"/>
          <p:nvPr/>
        </p:nvSpPr>
        <p:spPr>
          <a:xfrm>
            <a:off x="453006" y="4420998"/>
            <a:ext cx="2256638" cy="369332"/>
          </a:xfrm>
          <a:prstGeom prst="rect">
            <a:avLst/>
          </a:prstGeom>
          <a:noFill/>
        </p:spPr>
        <p:txBody>
          <a:bodyPr wrap="square" rtlCol="0">
            <a:spAutoFit/>
          </a:bodyPr>
          <a:lstStyle/>
          <a:p>
            <a:r>
              <a:rPr lang="en-US" dirty="0"/>
              <a:t>Beginning</a:t>
            </a:r>
            <a:endParaRPr lang="en-CA" dirty="0"/>
          </a:p>
        </p:txBody>
      </p:sp>
      <p:sp>
        <p:nvSpPr>
          <p:cNvPr id="13" name="TextBox 12">
            <a:extLst>
              <a:ext uri="{FF2B5EF4-FFF2-40B4-BE49-F238E27FC236}">
                <a16:creationId xmlns:a16="http://schemas.microsoft.com/office/drawing/2014/main" id="{02603EA4-6824-4466-B2D8-7BD1863C3B2E}"/>
              </a:ext>
            </a:extLst>
          </p:cNvPr>
          <p:cNvSpPr txBox="1"/>
          <p:nvPr/>
        </p:nvSpPr>
        <p:spPr>
          <a:xfrm rot="18312994">
            <a:off x="4040493" y="1426019"/>
            <a:ext cx="2416030" cy="369332"/>
          </a:xfrm>
          <a:prstGeom prst="rect">
            <a:avLst/>
          </a:prstGeom>
          <a:noFill/>
        </p:spPr>
        <p:txBody>
          <a:bodyPr wrap="square" rtlCol="0">
            <a:spAutoFit/>
          </a:bodyPr>
          <a:lstStyle/>
          <a:p>
            <a:r>
              <a:rPr lang="en-US" dirty="0"/>
              <a:t>Middle</a:t>
            </a:r>
            <a:endParaRPr lang="en-CA" dirty="0"/>
          </a:p>
        </p:txBody>
      </p:sp>
      <p:sp>
        <p:nvSpPr>
          <p:cNvPr id="14" name="TextBox 13">
            <a:extLst>
              <a:ext uri="{FF2B5EF4-FFF2-40B4-BE49-F238E27FC236}">
                <a16:creationId xmlns:a16="http://schemas.microsoft.com/office/drawing/2014/main" id="{5D613552-264D-44ED-A037-60F634F6CEFD}"/>
              </a:ext>
            </a:extLst>
          </p:cNvPr>
          <p:cNvSpPr txBox="1"/>
          <p:nvPr/>
        </p:nvSpPr>
        <p:spPr>
          <a:xfrm>
            <a:off x="7994708" y="402672"/>
            <a:ext cx="2692866" cy="377501"/>
          </a:xfrm>
          <a:prstGeom prst="rect">
            <a:avLst/>
          </a:prstGeom>
          <a:noFill/>
        </p:spPr>
        <p:txBody>
          <a:bodyPr wrap="square" rtlCol="0">
            <a:spAutoFit/>
          </a:bodyPr>
          <a:lstStyle/>
          <a:p>
            <a:r>
              <a:rPr lang="en-US" dirty="0"/>
              <a:t>Climax</a:t>
            </a:r>
            <a:endParaRPr lang="en-CA" dirty="0"/>
          </a:p>
        </p:txBody>
      </p:sp>
      <p:sp>
        <p:nvSpPr>
          <p:cNvPr id="15" name="TextBox 14">
            <a:extLst>
              <a:ext uri="{FF2B5EF4-FFF2-40B4-BE49-F238E27FC236}">
                <a16:creationId xmlns:a16="http://schemas.microsoft.com/office/drawing/2014/main" id="{CC86851D-0729-4E94-9215-CDA2647DBF2C}"/>
              </a:ext>
            </a:extLst>
          </p:cNvPr>
          <p:cNvSpPr txBox="1"/>
          <p:nvPr/>
        </p:nvSpPr>
        <p:spPr>
          <a:xfrm>
            <a:off x="9713053" y="2818701"/>
            <a:ext cx="2759978" cy="369332"/>
          </a:xfrm>
          <a:prstGeom prst="rect">
            <a:avLst/>
          </a:prstGeom>
          <a:noFill/>
        </p:spPr>
        <p:txBody>
          <a:bodyPr wrap="square" rtlCol="0">
            <a:spAutoFit/>
          </a:bodyPr>
          <a:lstStyle/>
          <a:p>
            <a:r>
              <a:rPr lang="en-US" dirty="0"/>
              <a:t>End</a:t>
            </a:r>
            <a:endParaRPr lang="en-CA" dirty="0"/>
          </a:p>
        </p:txBody>
      </p:sp>
    </p:spTree>
    <p:extLst>
      <p:ext uri="{BB962C8B-B14F-4D97-AF65-F5344CB8AC3E}">
        <p14:creationId xmlns:p14="http://schemas.microsoft.com/office/powerpoint/2010/main" val="20857214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0B623E-3E72-4C36-8B55-136017D18595}"/>
              </a:ext>
            </a:extLst>
          </p:cNvPr>
          <p:cNvSpPr>
            <a:spLocks noGrp="1"/>
          </p:cNvSpPr>
          <p:nvPr>
            <p:ph type="title"/>
          </p:nvPr>
        </p:nvSpPr>
        <p:spPr>
          <a:xfrm>
            <a:off x="841248" y="426720"/>
            <a:ext cx="10506456" cy="1919141"/>
          </a:xfrm>
        </p:spPr>
        <p:txBody>
          <a:bodyPr anchor="b">
            <a:normAutofit/>
          </a:bodyPr>
          <a:lstStyle/>
          <a:p>
            <a:r>
              <a:rPr lang="en-US" sz="6000"/>
              <a:t>Numeracy Day 5</a:t>
            </a:r>
            <a:endParaRPr lang="en-CA" sz="6000"/>
          </a:p>
        </p:txBody>
      </p:sp>
      <p:sp>
        <p:nvSpPr>
          <p:cNvPr id="10" name="Rectangle 9">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2899927"/>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 name="Rectangle 11">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2776031"/>
            <a:ext cx="1873457"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69BBCD8B-89BA-410A-AFDA-0ED2ECE7A228}"/>
              </a:ext>
            </a:extLst>
          </p:cNvPr>
          <p:cNvSpPr>
            <a:spLocks noGrp="1"/>
          </p:cNvSpPr>
          <p:nvPr>
            <p:ph idx="1"/>
          </p:nvPr>
        </p:nvSpPr>
        <p:spPr>
          <a:xfrm>
            <a:off x="841248" y="3337269"/>
            <a:ext cx="10509504" cy="2905686"/>
          </a:xfrm>
        </p:spPr>
        <p:txBody>
          <a:bodyPr>
            <a:normAutofit/>
          </a:bodyPr>
          <a:lstStyle/>
          <a:p>
            <a:r>
              <a:rPr lang="en-US" sz="1700"/>
              <a:t>Elapsed Time</a:t>
            </a:r>
          </a:p>
          <a:p>
            <a:endParaRPr lang="en-US" sz="1700"/>
          </a:p>
          <a:p>
            <a:r>
              <a:rPr lang="en-CA" sz="1700"/>
              <a:t>Please see the following link for assignments for Elapsed time. This should be straight forward for students. They may use their analog clock from Day 2 to support.</a:t>
            </a:r>
          </a:p>
          <a:p>
            <a:endParaRPr lang="en-CA" sz="1700"/>
          </a:p>
          <a:p>
            <a:r>
              <a:rPr lang="en-CA" sz="1700"/>
              <a:t>Alternatively, here is a fun little pac-man game that runs through the same skills online.</a:t>
            </a:r>
          </a:p>
          <a:p>
            <a:endParaRPr lang="en-CA" sz="1700"/>
          </a:p>
          <a:p>
            <a:r>
              <a:rPr lang="en-CA" sz="1700">
                <a:hlinkClick r:id="rId2"/>
              </a:rPr>
              <a:t>https://www.sheppardsoftware.com/mathgames/time/mathman_time_elapsed.htm</a:t>
            </a:r>
            <a:endParaRPr lang="en-CA" sz="1700"/>
          </a:p>
        </p:txBody>
      </p:sp>
    </p:spTree>
    <p:extLst>
      <p:ext uri="{BB962C8B-B14F-4D97-AF65-F5344CB8AC3E}">
        <p14:creationId xmlns:p14="http://schemas.microsoft.com/office/powerpoint/2010/main" val="2419929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06BA2A-FA4D-464B-A3DA-84C385837902}"/>
              </a:ext>
            </a:extLst>
          </p:cNvPr>
          <p:cNvSpPr>
            <a:spLocks noGrp="1"/>
          </p:cNvSpPr>
          <p:nvPr>
            <p:ph type="title"/>
          </p:nvPr>
        </p:nvSpPr>
        <p:spPr>
          <a:xfrm>
            <a:off x="841248" y="426720"/>
            <a:ext cx="10506456" cy="1919141"/>
          </a:xfrm>
        </p:spPr>
        <p:txBody>
          <a:bodyPr anchor="b">
            <a:normAutofit/>
          </a:bodyPr>
          <a:lstStyle/>
          <a:p>
            <a:r>
              <a:rPr lang="en-US" sz="6000"/>
              <a:t>Reading Activity</a:t>
            </a:r>
            <a:endParaRPr lang="en-CA" sz="6000"/>
          </a:p>
        </p:txBody>
      </p:sp>
      <p:sp>
        <p:nvSpPr>
          <p:cNvPr id="10" name="Rectangle 9">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2899927"/>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 name="Rectangle 11">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2776031"/>
            <a:ext cx="1873457"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8655FD81-3761-449C-BD98-E2195B153F8C}"/>
              </a:ext>
            </a:extLst>
          </p:cNvPr>
          <p:cNvSpPr>
            <a:spLocks noGrp="1"/>
          </p:cNvSpPr>
          <p:nvPr>
            <p:ph idx="1"/>
          </p:nvPr>
        </p:nvSpPr>
        <p:spPr>
          <a:xfrm>
            <a:off x="841248" y="3337269"/>
            <a:ext cx="10509504" cy="2905686"/>
          </a:xfrm>
        </p:spPr>
        <p:txBody>
          <a:bodyPr>
            <a:normAutofit/>
          </a:bodyPr>
          <a:lstStyle/>
          <a:p>
            <a:r>
              <a:rPr lang="en-US" sz="2200"/>
              <a:t>Please see the online schedule for reading on </a:t>
            </a:r>
            <a:r>
              <a:rPr lang="en-US" sz="2200">
                <a:hlinkClick r:id="rId2"/>
              </a:rPr>
              <a:t>www.jesse45s.weebly.com</a:t>
            </a:r>
            <a:r>
              <a:rPr lang="en-US" sz="2200"/>
              <a:t> under the “Class Work” tab. </a:t>
            </a:r>
          </a:p>
          <a:p>
            <a:endParaRPr lang="en-US" sz="2200"/>
          </a:p>
          <a:p>
            <a:r>
              <a:rPr lang="en-US" sz="2200"/>
              <a:t>Please read the chapter assigned for today and respond to the question below by talking to your parents.</a:t>
            </a:r>
          </a:p>
          <a:p>
            <a:endParaRPr lang="en-US" sz="2200"/>
          </a:p>
          <a:p>
            <a:r>
              <a:rPr lang="en-US" sz="2200"/>
              <a:t>“What happened during this chapter? What were you left wondering after this chapter?”</a:t>
            </a:r>
          </a:p>
        </p:txBody>
      </p:sp>
    </p:spTree>
    <p:extLst>
      <p:ext uri="{BB962C8B-B14F-4D97-AF65-F5344CB8AC3E}">
        <p14:creationId xmlns:p14="http://schemas.microsoft.com/office/powerpoint/2010/main" val="4250649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C413C1-5768-49A8-972E-16C2AF5E2BEB}"/>
              </a:ext>
            </a:extLst>
          </p:cNvPr>
          <p:cNvSpPr>
            <a:spLocks noGrp="1"/>
          </p:cNvSpPr>
          <p:nvPr>
            <p:ph type="title"/>
          </p:nvPr>
        </p:nvSpPr>
        <p:spPr>
          <a:xfrm>
            <a:off x="841248" y="426720"/>
            <a:ext cx="10506456" cy="1919141"/>
          </a:xfrm>
        </p:spPr>
        <p:txBody>
          <a:bodyPr anchor="b">
            <a:normAutofit/>
          </a:bodyPr>
          <a:lstStyle/>
          <a:p>
            <a:r>
              <a:rPr lang="en-US" sz="6000"/>
              <a:t>Writing Activity Day 1</a:t>
            </a:r>
            <a:endParaRPr lang="en-CA" sz="6000"/>
          </a:p>
        </p:txBody>
      </p:sp>
      <p:sp>
        <p:nvSpPr>
          <p:cNvPr id="10" name="Rectangle 9">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2899927"/>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 name="Rectangle 11">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2776031"/>
            <a:ext cx="1873457"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802A3C6A-96BA-4611-882F-62781AAE0E15}"/>
              </a:ext>
            </a:extLst>
          </p:cNvPr>
          <p:cNvSpPr>
            <a:spLocks noGrp="1"/>
          </p:cNvSpPr>
          <p:nvPr>
            <p:ph idx="1"/>
          </p:nvPr>
        </p:nvSpPr>
        <p:spPr>
          <a:xfrm>
            <a:off x="841248" y="3337269"/>
            <a:ext cx="10509504" cy="2905686"/>
          </a:xfrm>
        </p:spPr>
        <p:txBody>
          <a:bodyPr>
            <a:normAutofit/>
          </a:bodyPr>
          <a:lstStyle/>
          <a:p>
            <a:r>
              <a:rPr lang="en-US" sz="1400"/>
              <a:t>This week’s theme is… Fairy tales</a:t>
            </a:r>
          </a:p>
          <a:p>
            <a:endParaRPr lang="en-US" sz="1400"/>
          </a:p>
          <a:p>
            <a:r>
              <a:rPr lang="en-US" sz="1400"/>
              <a:t>For today’s writing activity, you are going to do some reading OR watching of films.</a:t>
            </a:r>
          </a:p>
          <a:p>
            <a:endParaRPr lang="en-US" sz="1400"/>
          </a:p>
          <a:p>
            <a:r>
              <a:rPr lang="en-US" sz="1400"/>
              <a:t>Step 1: Watch the following video: </a:t>
            </a:r>
            <a:r>
              <a:rPr lang="en-CA" sz="1400">
                <a:hlinkClick r:id="rId2"/>
              </a:rPr>
              <a:t>https://www.youtube.com/watch?v=isWwIwtAn8M</a:t>
            </a:r>
            <a:endParaRPr lang="en-CA" sz="1400"/>
          </a:p>
          <a:p>
            <a:endParaRPr lang="en-CA" sz="1400"/>
          </a:p>
          <a:p>
            <a:r>
              <a:rPr lang="en-CA" sz="1400"/>
              <a:t>Select one of the titles to read online, or watch online! </a:t>
            </a:r>
          </a:p>
          <a:p>
            <a:endParaRPr lang="en-CA" sz="1400"/>
          </a:p>
          <a:p>
            <a:r>
              <a:rPr lang="en-CA" sz="1400"/>
              <a:t>Our primary goal for today is introduce you to the Fairy tale genre.</a:t>
            </a:r>
            <a:endParaRPr lang="en-US" sz="1400"/>
          </a:p>
          <a:p>
            <a:endParaRPr lang="en-CA" sz="1400"/>
          </a:p>
        </p:txBody>
      </p:sp>
    </p:spTree>
    <p:extLst>
      <p:ext uri="{BB962C8B-B14F-4D97-AF65-F5344CB8AC3E}">
        <p14:creationId xmlns:p14="http://schemas.microsoft.com/office/powerpoint/2010/main" val="2248395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0A78AC-E210-432F-B3EF-2F9DB7F88E84}"/>
              </a:ext>
            </a:extLst>
          </p:cNvPr>
          <p:cNvSpPr>
            <a:spLocks noGrp="1"/>
          </p:cNvSpPr>
          <p:nvPr>
            <p:ph type="title"/>
          </p:nvPr>
        </p:nvSpPr>
        <p:spPr>
          <a:xfrm>
            <a:off x="841248" y="426720"/>
            <a:ext cx="10506456" cy="1919141"/>
          </a:xfrm>
        </p:spPr>
        <p:txBody>
          <a:bodyPr anchor="b">
            <a:normAutofit/>
          </a:bodyPr>
          <a:lstStyle/>
          <a:p>
            <a:r>
              <a:rPr lang="en-US" sz="6000"/>
              <a:t>Numeracy – Day 1</a:t>
            </a:r>
            <a:endParaRPr lang="en-CA" sz="6000"/>
          </a:p>
        </p:txBody>
      </p:sp>
      <p:sp>
        <p:nvSpPr>
          <p:cNvPr id="10" name="Rectangle 9">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2899927"/>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 name="Rectangle 11">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2776031"/>
            <a:ext cx="1873457"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C88415CF-95C1-48DC-A902-A201DE1B1FC0}"/>
              </a:ext>
            </a:extLst>
          </p:cNvPr>
          <p:cNvSpPr>
            <a:spLocks noGrp="1"/>
          </p:cNvSpPr>
          <p:nvPr>
            <p:ph idx="1"/>
          </p:nvPr>
        </p:nvSpPr>
        <p:spPr>
          <a:xfrm>
            <a:off x="841248" y="3337269"/>
            <a:ext cx="10509504" cy="2905686"/>
          </a:xfrm>
        </p:spPr>
        <p:txBody>
          <a:bodyPr>
            <a:normAutofit/>
          </a:bodyPr>
          <a:lstStyle/>
          <a:p>
            <a:r>
              <a:rPr lang="en-US" sz="2200"/>
              <a:t>This week’s focus is measurement. You will need the following materials for this week;</a:t>
            </a:r>
            <a:br>
              <a:rPr lang="en-US" sz="2200"/>
            </a:br>
            <a:endParaRPr lang="en-US" sz="2200"/>
          </a:p>
          <a:p>
            <a:r>
              <a:rPr lang="en-US" sz="2200"/>
              <a:t>A ruler (not accessible online </a:t>
            </a:r>
            <a:r>
              <a:rPr lang="en-US" sz="2200">
                <a:sym typeface="Wingdings" panose="05000000000000000000" pitchFamily="2" charset="2"/>
              </a:rPr>
              <a:t> )</a:t>
            </a:r>
            <a:br>
              <a:rPr lang="en-US" sz="2200">
                <a:sym typeface="Wingdings" panose="05000000000000000000" pitchFamily="2" charset="2"/>
              </a:rPr>
            </a:br>
            <a:endParaRPr lang="en-US" sz="2200"/>
          </a:p>
          <a:p>
            <a:r>
              <a:rPr lang="en-US" sz="2200"/>
              <a:t>A digital clock (accessible online)</a:t>
            </a:r>
            <a:br>
              <a:rPr lang="en-US" sz="2200"/>
            </a:br>
            <a:endParaRPr lang="en-US" sz="2200"/>
          </a:p>
          <a:p>
            <a:r>
              <a:rPr lang="en-US" sz="2200"/>
              <a:t>An analog clock (accessible online)</a:t>
            </a:r>
            <a:endParaRPr lang="en-CA" sz="2200"/>
          </a:p>
        </p:txBody>
      </p:sp>
    </p:spTree>
    <p:extLst>
      <p:ext uri="{BB962C8B-B14F-4D97-AF65-F5344CB8AC3E}">
        <p14:creationId xmlns:p14="http://schemas.microsoft.com/office/powerpoint/2010/main" val="2701796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8892AA-6050-4B22-B10A-2C251AE74C87}"/>
              </a:ext>
            </a:extLst>
          </p:cNvPr>
          <p:cNvSpPr>
            <a:spLocks noGrp="1"/>
          </p:cNvSpPr>
          <p:nvPr>
            <p:ph type="title"/>
          </p:nvPr>
        </p:nvSpPr>
        <p:spPr>
          <a:xfrm>
            <a:off x="841248" y="426720"/>
            <a:ext cx="10506456" cy="1919141"/>
          </a:xfrm>
        </p:spPr>
        <p:txBody>
          <a:bodyPr anchor="b">
            <a:normAutofit/>
          </a:bodyPr>
          <a:lstStyle/>
          <a:p>
            <a:r>
              <a:rPr lang="en-US" sz="6000"/>
              <a:t>Numeracy Day 1 Continued</a:t>
            </a:r>
            <a:endParaRPr lang="en-CA" sz="6000"/>
          </a:p>
        </p:txBody>
      </p:sp>
      <p:sp>
        <p:nvSpPr>
          <p:cNvPr id="10" name="Rectangle 9">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2899927"/>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 name="Rectangle 11">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2776031"/>
            <a:ext cx="1873457"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2798504D-39AE-4B47-9752-A69AD7A52DC9}"/>
              </a:ext>
            </a:extLst>
          </p:cNvPr>
          <p:cNvSpPr>
            <a:spLocks noGrp="1"/>
          </p:cNvSpPr>
          <p:nvPr>
            <p:ph idx="1"/>
          </p:nvPr>
        </p:nvSpPr>
        <p:spPr>
          <a:xfrm>
            <a:off x="841248" y="3337269"/>
            <a:ext cx="10509504" cy="2905686"/>
          </a:xfrm>
        </p:spPr>
        <p:txBody>
          <a:bodyPr>
            <a:normAutofit/>
          </a:bodyPr>
          <a:lstStyle/>
          <a:p>
            <a:r>
              <a:rPr lang="en-US" sz="1700"/>
              <a:t>Today’s lesson is on the different measurements we can look at using our tool; a ruler. </a:t>
            </a:r>
          </a:p>
          <a:p>
            <a:endParaRPr lang="en-US" sz="1700"/>
          </a:p>
          <a:p>
            <a:r>
              <a:rPr lang="en-CA" sz="1700">
                <a:hlinkClick r:id="rId2"/>
              </a:rPr>
              <a:t>https://www.youtube.com/watch?v=cKbmvLv-FRo</a:t>
            </a:r>
            <a:endParaRPr lang="en-CA" sz="1700"/>
          </a:p>
          <a:p>
            <a:endParaRPr lang="en-CA" sz="1700"/>
          </a:p>
          <a:p>
            <a:r>
              <a:rPr lang="en-CA" sz="1700"/>
              <a:t>Please start with the above video.</a:t>
            </a:r>
          </a:p>
          <a:p>
            <a:endParaRPr lang="en-CA" sz="1700"/>
          </a:p>
          <a:p>
            <a:r>
              <a:rPr lang="en-CA" sz="1700"/>
              <a:t>Once you are done, have some fun measuring! Measure and record the length of at least 10 different objects in or around your home. Have your parents help you if you need to measure large items like a fridge or a door!</a:t>
            </a:r>
          </a:p>
        </p:txBody>
      </p:sp>
    </p:spTree>
    <p:extLst>
      <p:ext uri="{BB962C8B-B14F-4D97-AF65-F5344CB8AC3E}">
        <p14:creationId xmlns:p14="http://schemas.microsoft.com/office/powerpoint/2010/main" val="4113822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Freeform: Shape 9">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Freeform: Shape 11">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8FE45E9-AA59-4F3D-924D-0F92C9355690}"/>
              </a:ext>
            </a:extLst>
          </p:cNvPr>
          <p:cNvSpPr>
            <a:spLocks noGrp="1"/>
          </p:cNvSpPr>
          <p:nvPr>
            <p:ph type="ctrTitle"/>
          </p:nvPr>
        </p:nvSpPr>
        <p:spPr>
          <a:xfrm>
            <a:off x="1524003" y="1999615"/>
            <a:ext cx="9144000" cy="2764028"/>
          </a:xfrm>
        </p:spPr>
        <p:txBody>
          <a:bodyPr anchor="ctr">
            <a:normAutofit/>
          </a:bodyPr>
          <a:lstStyle/>
          <a:p>
            <a:r>
              <a:rPr lang="en-US" sz="7200"/>
              <a:t>Week Two Day 2</a:t>
            </a:r>
            <a:endParaRPr lang="en-CA" sz="7200"/>
          </a:p>
        </p:txBody>
      </p:sp>
      <p:sp>
        <p:nvSpPr>
          <p:cNvPr id="3" name="Subtitle 2">
            <a:extLst>
              <a:ext uri="{FF2B5EF4-FFF2-40B4-BE49-F238E27FC236}">
                <a16:creationId xmlns:a16="http://schemas.microsoft.com/office/drawing/2014/main" id="{1CD55400-86F4-43AB-82B8-BDC543B62A65}"/>
              </a:ext>
            </a:extLst>
          </p:cNvPr>
          <p:cNvSpPr>
            <a:spLocks noGrp="1"/>
          </p:cNvSpPr>
          <p:nvPr>
            <p:ph type="subTitle" idx="1"/>
          </p:nvPr>
        </p:nvSpPr>
        <p:spPr>
          <a:xfrm>
            <a:off x="1966912" y="5645150"/>
            <a:ext cx="8258176" cy="631825"/>
          </a:xfrm>
        </p:spPr>
        <p:txBody>
          <a:bodyPr anchor="ctr">
            <a:normAutofit/>
          </a:bodyPr>
          <a:lstStyle/>
          <a:p>
            <a:r>
              <a:rPr lang="en-US" sz="2800"/>
              <a:t>Jesse’s Grade 4/5 – 2019/2020</a:t>
            </a:r>
            <a:endParaRPr lang="en-CA" sz="2800"/>
          </a:p>
        </p:txBody>
      </p:sp>
      <p:sp>
        <p:nvSpPr>
          <p:cNvPr id="14" name="Rectangle 13">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7883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3C38F9-8BAC-4C87-A2B0-19152129A87C}"/>
              </a:ext>
            </a:extLst>
          </p:cNvPr>
          <p:cNvSpPr>
            <a:spLocks noGrp="1"/>
          </p:cNvSpPr>
          <p:nvPr>
            <p:ph type="title"/>
          </p:nvPr>
        </p:nvSpPr>
        <p:spPr>
          <a:xfrm>
            <a:off x="841248" y="426720"/>
            <a:ext cx="10506456" cy="1919141"/>
          </a:xfrm>
        </p:spPr>
        <p:txBody>
          <a:bodyPr anchor="b">
            <a:normAutofit/>
          </a:bodyPr>
          <a:lstStyle/>
          <a:p>
            <a:r>
              <a:rPr lang="en-US" sz="6000"/>
              <a:t>Daily Schedule</a:t>
            </a:r>
            <a:endParaRPr lang="en-CA" sz="6000"/>
          </a:p>
        </p:txBody>
      </p:sp>
      <p:sp>
        <p:nvSpPr>
          <p:cNvPr id="10" name="Rectangle 9">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2899927"/>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 name="Rectangle 11">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2776031"/>
            <a:ext cx="1873457"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0412B023-AB2A-4D06-AFCA-10174EF560C7}"/>
              </a:ext>
            </a:extLst>
          </p:cNvPr>
          <p:cNvSpPr>
            <a:spLocks noGrp="1"/>
          </p:cNvSpPr>
          <p:nvPr>
            <p:ph idx="1"/>
          </p:nvPr>
        </p:nvSpPr>
        <p:spPr>
          <a:xfrm>
            <a:off x="841248" y="3337269"/>
            <a:ext cx="10509504" cy="2905686"/>
          </a:xfrm>
        </p:spPr>
        <p:txBody>
          <a:bodyPr>
            <a:normAutofit/>
          </a:bodyPr>
          <a:lstStyle/>
          <a:p>
            <a:r>
              <a:rPr lang="en-US" sz="2200"/>
              <a:t>Daily joke</a:t>
            </a:r>
          </a:p>
          <a:p>
            <a:r>
              <a:rPr lang="en-US" sz="2200"/>
              <a:t>Reading Activity</a:t>
            </a:r>
          </a:p>
          <a:p>
            <a:r>
              <a:rPr lang="en-US" sz="2200"/>
              <a:t>Writing Activity</a:t>
            </a:r>
          </a:p>
          <a:p>
            <a:r>
              <a:rPr lang="en-US" sz="2200"/>
              <a:t>Numeracy Activity</a:t>
            </a:r>
          </a:p>
          <a:p>
            <a:r>
              <a:rPr lang="en-US" sz="2200"/>
              <a:t>Daily Physical Activity (DPA)</a:t>
            </a:r>
            <a:endParaRPr lang="en-CA" sz="2200"/>
          </a:p>
        </p:txBody>
      </p:sp>
    </p:spTree>
    <p:extLst>
      <p:ext uri="{BB962C8B-B14F-4D97-AF65-F5344CB8AC3E}">
        <p14:creationId xmlns:p14="http://schemas.microsoft.com/office/powerpoint/2010/main" val="31500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1558</Words>
  <Application>Microsoft Office PowerPoint</Application>
  <PresentationFormat>Widescreen</PresentationFormat>
  <Paragraphs>194</Paragraphs>
  <Slides>39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Calibri</vt:lpstr>
      <vt:lpstr>Calibri Light</vt:lpstr>
      <vt:lpstr>Office Theme</vt:lpstr>
      <vt:lpstr>Week Two Day 1</vt:lpstr>
      <vt:lpstr>Daily Schedule</vt:lpstr>
      <vt:lpstr>Daily Joke</vt:lpstr>
      <vt:lpstr>Reading Activity</vt:lpstr>
      <vt:lpstr>Writing Activity Day 1</vt:lpstr>
      <vt:lpstr>Numeracy – Day 1</vt:lpstr>
      <vt:lpstr>Numeracy Day 1 Continued</vt:lpstr>
      <vt:lpstr>Week Two Day 2</vt:lpstr>
      <vt:lpstr>Daily Schedule</vt:lpstr>
      <vt:lpstr>Daily Joke</vt:lpstr>
      <vt:lpstr>Reading Activity</vt:lpstr>
      <vt:lpstr>Writing Activity Day 2</vt:lpstr>
      <vt:lpstr>Writing Activity Day 2 Continued…</vt:lpstr>
      <vt:lpstr>Numeracy Day 2</vt:lpstr>
      <vt:lpstr>PowerPoint Presentation</vt:lpstr>
      <vt:lpstr>Week Two Day 3</vt:lpstr>
      <vt:lpstr>Daily Schedule</vt:lpstr>
      <vt:lpstr>Daily Joke</vt:lpstr>
      <vt:lpstr>Reading Activity</vt:lpstr>
      <vt:lpstr>Writing Activity Day 3</vt:lpstr>
      <vt:lpstr>Numeracy Day 3</vt:lpstr>
      <vt:lpstr>Exemplar for Numeracy Day 3</vt:lpstr>
      <vt:lpstr>Week Two Day 4</vt:lpstr>
      <vt:lpstr>Daily Schedule</vt:lpstr>
      <vt:lpstr>Daily Joke</vt:lpstr>
      <vt:lpstr>Reading Activity</vt:lpstr>
      <vt:lpstr>Writing Activity Day 4</vt:lpstr>
      <vt:lpstr>PowerPoint Presentation</vt:lpstr>
      <vt:lpstr>Numeracy Day 4</vt:lpstr>
      <vt:lpstr>Fine Arts Activity – Week 2</vt:lpstr>
      <vt:lpstr>Week Two Day 5</vt:lpstr>
      <vt:lpstr>Daily Schedule</vt:lpstr>
      <vt:lpstr>Daily Joke</vt:lpstr>
      <vt:lpstr>Reading Activity</vt:lpstr>
      <vt:lpstr>Writing Activity Day 5</vt:lpstr>
      <vt:lpstr>PowerPoint Presentation</vt:lpstr>
      <vt:lpstr>PowerPoint Presentation</vt:lpstr>
      <vt:lpstr>PowerPoint Presentation</vt:lpstr>
      <vt:lpstr>Numeracy Day 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Two Day 1</dc:title>
  <dc:creator>Bret Jesse</dc:creator>
  <cp:lastModifiedBy>Bret Jesse</cp:lastModifiedBy>
  <cp:revision>1</cp:revision>
  <dcterms:created xsi:type="dcterms:W3CDTF">2020-03-30T16:22:35Z</dcterms:created>
  <dcterms:modified xsi:type="dcterms:W3CDTF">2020-03-30T16:22:37Z</dcterms:modified>
</cp:coreProperties>
</file>